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8" r:id="rId4"/>
    <p:sldMasterId id="214748373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DM Sans Medium"/>
      <p:regular r:id="rId14"/>
      <p:bold r:id="rId15"/>
      <p:italic r:id="rId16"/>
      <p:boldItalic r:id="rId17"/>
    </p:embeddedFont>
    <p:embeddedFont>
      <p:font typeface="Poppi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DM Sans Light"/>
      <p:regular r:id="rId26"/>
      <p:bold r:id="rId27"/>
      <p:italic r:id="rId28"/>
      <p:boldItalic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  <p:embeddedFont>
      <p:font typeface="Nunito Sans"/>
      <p:regular r:id="rId50"/>
      <p:bold r:id="rId51"/>
      <p:italic r:id="rId52"/>
      <p:boldItalic r:id="rId53"/>
    </p:embeddedFont>
    <p:embeddedFont>
      <p:font typeface="Forum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PoppinsSemiBold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DMSans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33" Type="http://schemas.openxmlformats.org/officeDocument/2006/relationships/font" Target="fonts/DMSansSemiBold-boldItalic.fntdata"/><Relationship Id="rId32" Type="http://schemas.openxmlformats.org/officeDocument/2006/relationships/font" Target="fonts/DMSansSemiBold-italic.fntdata"/><Relationship Id="rId35" Type="http://schemas.openxmlformats.org/officeDocument/2006/relationships/font" Target="fonts/NunitoSansSemiBold-bold.fntdata"/><Relationship Id="rId34" Type="http://schemas.openxmlformats.org/officeDocument/2006/relationships/font" Target="fonts/NunitoSansSemiBold-regular.fntdata"/><Relationship Id="rId37" Type="http://schemas.openxmlformats.org/officeDocument/2006/relationships/font" Target="fonts/NunitoSansSemiBold-boldItalic.fntdata"/><Relationship Id="rId36" Type="http://schemas.openxmlformats.org/officeDocument/2006/relationships/font" Target="fonts/NunitoSansSemiBold-italic.fntdata"/><Relationship Id="rId39" Type="http://schemas.openxmlformats.org/officeDocument/2006/relationships/font" Target="fonts/PoppinsSemiBold-bold.fntdata"/><Relationship Id="rId38" Type="http://schemas.openxmlformats.org/officeDocument/2006/relationships/font" Target="fonts/PoppinsSemiBold-regular.fntdata"/><Relationship Id="rId20" Type="http://schemas.openxmlformats.org/officeDocument/2006/relationships/font" Target="fonts/Poppi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26" Type="http://schemas.openxmlformats.org/officeDocument/2006/relationships/font" Target="fonts/DMSansLight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DMSansLight-italic.fntdata"/><Relationship Id="rId27" Type="http://schemas.openxmlformats.org/officeDocument/2006/relationships/font" Target="fonts/DMSansLight-bold.fntdata"/><Relationship Id="rId29" Type="http://schemas.openxmlformats.org/officeDocument/2006/relationships/font" Target="fonts/DMSansLight-boldItalic.fntdata"/><Relationship Id="rId51" Type="http://schemas.openxmlformats.org/officeDocument/2006/relationships/font" Target="fonts/NunitoSans-bold.fntdata"/><Relationship Id="rId50" Type="http://schemas.openxmlformats.org/officeDocument/2006/relationships/font" Target="fonts/NunitoSans-regular.fntdata"/><Relationship Id="rId53" Type="http://schemas.openxmlformats.org/officeDocument/2006/relationships/font" Target="fonts/NunitoSans-boldItalic.fntdata"/><Relationship Id="rId52" Type="http://schemas.openxmlformats.org/officeDocument/2006/relationships/font" Target="fonts/Nunito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Foru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DMSansMedium-bold.fntdata"/><Relationship Id="rId14" Type="http://schemas.openxmlformats.org/officeDocument/2006/relationships/font" Target="fonts/DMSansMedium-regular.fntdata"/><Relationship Id="rId17" Type="http://schemas.openxmlformats.org/officeDocument/2006/relationships/font" Target="fonts/DMSansMedium-boldItalic.fntdata"/><Relationship Id="rId16" Type="http://schemas.openxmlformats.org/officeDocument/2006/relationships/font" Target="fonts/DMSansMedium-italic.fntdata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a5348638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6a5348638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a53486385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a53486385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6a53486385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6a53486385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6a53486385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6a53486385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6a53486385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6a53486385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a53486385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6a53486385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6a5348638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6a5348638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428" name="Google Shape;428;p4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4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0" name="Google Shape;430;p46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1" name="Google Shape;431;p46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2" name="Google Shape;432;p46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3" name="Google Shape;433;p46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4" name="Google Shape;434;p46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35" name="Google Shape;435;p46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6" name="Google Shape;436;p46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437" name="Google Shape;437;p46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0" name="Google Shape;440;p47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41" name="Google Shape;441;p47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42" name="Google Shape;442;p47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4" name="Google Shape;444;p47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5" name="Google Shape;445;p47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6" name="Google Shape;446;p47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7" name="Google Shape;447;p4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1" name="Google Shape;451;p4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54" name="Google Shape;454;p49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5" name="Google Shape;455;p49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6" name="Google Shape;456;p4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9" name="Google Shape;459;p5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0" name="Google Shape;460;p5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3" name="Google Shape;463;p51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4" name="Google Shape;464;p51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5" name="Google Shape;465;p51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6" name="Google Shape;466;p51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7" name="Google Shape;467;p51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69" name="Google Shape;469;p51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0" name="Google Shape;470;p51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1" name="Google Shape;471;p51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2" name="Google Shape;472;p51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3" name="Google Shape;473;p51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4" name="Google Shape;474;p51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5" name="Google Shape;475;p51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6" name="Google Shape;476;p51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7" name="Google Shape;477;p51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8" name="Google Shape;478;p51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9" name="Google Shape;479;p51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0" name="Google Shape;480;p51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1" name="Google Shape;481;p51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2" name="Google Shape;482;p5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85" name="Google Shape;485;p52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87" name="Google Shape;487;p52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9" name="Google Shape;489;p52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0" name="Google Shape;490;p52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1" name="Google Shape;491;p52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3" name="Google Shape;493;p52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4" name="Google Shape;494;p52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5" name="Google Shape;495;p52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6" name="Google Shape;496;p52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7" name="Google Shape;497;p52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8" name="Google Shape;498;p52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9" name="Google Shape;499;p52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0" name="Google Shape;500;p52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01" name="Google Shape;501;p52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02" name="Google Shape;502;p52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3" name="Google Shape;503;p52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4" name="Google Shape;504;p5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5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8" name="Google Shape;508;p53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9" name="Google Shape;509;p53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0" name="Google Shape;510;p53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1" name="Google Shape;511;p53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12" name="Google Shape;512;p53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13" name="Google Shape;513;p53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4" name="Google Shape;514;p53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5" name="Google Shape;515;p53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16" name="Google Shape;516;p53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17" name="Google Shape;517;p53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8" name="Google Shape;518;p53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9" name="Google Shape;519;p53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0" name="Google Shape;520;p53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22" name="Google Shape;522;p53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23" name="Google Shape;523;p53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4" name="Google Shape;524;p53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7" name="Google Shape;527;p54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8" name="Google Shape;528;p54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9" name="Google Shape;529;p54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1" name="Google Shape;531;p54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2" name="Google Shape;532;p54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3" name="Google Shape;533;p54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4" name="Google Shape;534;p54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5" name="Google Shape;535;p54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6" name="Google Shape;536;p54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7" name="Google Shape;537;p54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8" name="Google Shape;538;p54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9" name="Google Shape;539;p54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0" name="Google Shape;540;p54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1" name="Google Shape;541;p54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2" name="Google Shape;542;p54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3" name="Google Shape;543;p54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4" name="Google Shape;544;p54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5" name="Google Shape;545;p54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6" name="Google Shape;546;p54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7" name="Google Shape;547;p54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8" name="Google Shape;548;p54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9" name="Google Shape;549;p5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54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1" name="Google Shape;551;p54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2" name="Google Shape;552;p54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3" name="Google Shape;553;p54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56" name="Google Shape;556;p55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57" name="Google Shape;557;p55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8" name="Google Shape;558;p55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59" name="Google Shape;559;p55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0" name="Google Shape;560;p55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1" name="Google Shape;561;p5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5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3" name="Google Shape;563;p55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4" name="Google Shape;564;p55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5" name="Google Shape;565;p55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6" name="Google Shape;566;p55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7" name="Google Shape;567;p55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9" name="Google Shape;569;p55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0" name="Google Shape;570;p55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1" name="Google Shape;571;p55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2" name="Google Shape;572;p55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4" name="Google Shape;574;p55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5" name="Google Shape;575;p55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6" name="Google Shape;576;p55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7" name="Google Shape;577;p55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0" name="Google Shape;580;p55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1" name="Google Shape;581;p55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2" name="Google Shape;582;p55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3" name="Google Shape;583;p55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6" name="Google Shape;586;p5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7" name="Google Shape;587;p5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0" name="Google Shape;590;p57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1" name="Google Shape;591;p57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2" name="Google Shape;592;p57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3" name="Google Shape;593;p57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4" name="Google Shape;594;p5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5" name="Google Shape;595;p57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6" name="Google Shape;596;p57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7" name="Google Shape;597;p57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8" name="Google Shape;598;p57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9" name="Google Shape;599;p57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0" name="Google Shape;600;p57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1" name="Google Shape;601;p5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5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5" name="Google Shape;605;p58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06" name="Google Shape;606;p58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7" name="Google Shape;607;p58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8" name="Google Shape;608;p58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9" name="Google Shape;609;p58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0" name="Google Shape;610;p58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1" name="Google Shape;611;p58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2" name="Google Shape;612;p58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3" name="Google Shape;613;p58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4" name="Google Shape;614;p58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5" name="Google Shape;615;p58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6" name="Google Shape;616;p58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7" name="Google Shape;617;p58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8" name="Google Shape;618;p58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9" name="Google Shape;619;p58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0" name="Google Shape;620;p58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1" name="Google Shape;621;p58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2" name="Google Shape;622;p58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3" name="Google Shape;623;p58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4" name="Google Shape;624;p58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5" name="Google Shape;625;p5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26" name="Google Shape;626;p58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7" name="Google Shape;627;p58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8" name="Google Shape;628;p58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9" name="Google Shape;629;p58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9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2" name="Google Shape;632;p59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3" name="Google Shape;633;p59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4" name="Google Shape;634;p59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5" name="Google Shape;635;p5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6" name="Google Shape;636;p59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7" name="Google Shape;637;p59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8" name="Google Shape;638;p59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9" name="Google Shape;639;p59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40" name="Google Shape;640;p59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41" name="Google Shape;641;p5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2" name="Google Shape;642;p59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3" name="Google Shape;643;p59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4" name="Google Shape;644;p59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5" name="Google Shape;645;p59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6" name="Google Shape;646;p59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7" name="Google Shape;647;p59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8" name="Google Shape;648;p59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9" name="Google Shape;649;p59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0" name="Google Shape;650;p59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1" name="Google Shape;651;p59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2" name="Google Shape;652;p59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3" name="Google Shape;653;p59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4" name="Google Shape;654;p59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5" name="Google Shape;655;p59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7" name="Google Shape;657;p59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9" name="Google Shape;659;p59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0" name="Google Shape;660;p59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2" name="Google Shape;662;p59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3" name="Google Shape;663;p59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4" name="Google Shape;664;p59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5" name="Google Shape;665;p59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68" name="Google Shape;668;p6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2" name="Google Shape;672;p61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3" name="Google Shape;673;p61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74" name="Google Shape;674;p61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5" name="Google Shape;675;p6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6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9" name="Google Shape;679;p62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0" name="Google Shape;680;p62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1" name="Google Shape;681;p62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2" name="Google Shape;682;p62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3" name="Google Shape;683;p62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4" name="Google Shape;684;p62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5" name="Google Shape;685;p62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689" name="Google Shape;689;p6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0" name="Google Shape;690;p63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691" name="Google Shape;691;p63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2" name="Google Shape;692;p63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93" name="Google Shape;693;p63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4" name="Google Shape;694;p63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95" name="Google Shape;695;p63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6" name="Google Shape;696;p63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7" name="Google Shape;697;p63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8" name="Google Shape;698;p63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99" name="Google Shape;699;p63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2" name="Google Shape;702;p6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3" name="Google Shape;703;p64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4" name="Google Shape;704;p64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5" name="Google Shape;705;p64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6" name="Google Shape;706;p64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7" name="Google Shape;707;p64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710" name="Google Shape;710;p65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711" name="Google Shape;711;p65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12" name="Google Shape;712;p65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3" name="Google Shape;713;p6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6" name="Google Shape;716;p66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17" name="Google Shape;717;p66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8" name="Google Shape;718;p66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9" name="Google Shape;719;p6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66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1" name="Google Shape;721;p66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2" name="Google Shape;722;p66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3" name="Google Shape;723;p6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6" name="Google Shape;726;p6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27" name="Google Shape;727;p67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8" name="Google Shape;728;p67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9" name="Google Shape;729;p67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0" name="Google Shape;730;p67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1" name="Google Shape;731;p67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2" name="Google Shape;732;p67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3" name="Google Shape;733;p6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6" name="Google Shape;736;p6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37" name="Google Shape;737;p68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8" name="Google Shape;738;p68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9" name="Google Shape;739;p68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0" name="Google Shape;740;p68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41" name="Google Shape;741;p68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42" name="Google Shape;742;p68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3" name="Google Shape;743;p6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6" name="Google Shape;746;p69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47" name="Google Shape;747;p69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8" name="Google Shape;748;p69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9" name="Google Shape;749;p69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0" name="Google Shape;750;p6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7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4" name="Google Shape;754;p70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5" name="Google Shape;755;p70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6" name="Google Shape;756;p70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7" name="Google Shape;757;p70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8" name="Google Shape;758;p70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9" name="Google Shape;759;p70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0" name="Google Shape;760;p70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61" name="Google Shape;761;p70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2" name="Google Shape;762;p70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1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765" name="Google Shape;765;p71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766" name="Google Shape;766;p71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9" name="Google Shape;769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8" name="Google Shape;778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3" name="Google Shape;783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8" name="Google Shape;788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9" name="Google Shape;78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9" name="Google Shape;799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0" name="Google Shape;800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1" name="Google Shape;801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2" name="Google Shape;802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3" name="Google Shape;803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7" name="Google Shape;807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0" name="Google Shape;810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1" name="Google Shape;811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2" name="Google Shape;812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" name="Google Shape;813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6" name="Google Shape;816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7" name="Google Shape;817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8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8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8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1" name="Google Shape;821;p8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4" name="Google Shape;824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5" name="Google Shape;825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6" name="Google Shape;826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7" name="Google Shape;827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8" name="Google Shape;828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9" name="Google Shape;829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" name="Google Shape;831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7" name="Google Shape;837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Google Shape;838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0" name="Google Shape;84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2" name="Google Shape;842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5" name="Google Shape;845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Google Shape;847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8" name="Google Shape;848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0" name="Google Shape;85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2" name="Google Shape;852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3" name="Google Shape;853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58" name="Google Shape;858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Google Shape;861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2" name="Google Shape;862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Google Shape;865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88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45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Marcy Cafe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ata cleanup and insights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</a:t>
            </a:r>
            <a:r>
              <a:rPr lang="en" sz="3000"/>
              <a:t>y Ibrahima Diallo and Vincent Perez</a:t>
            </a:r>
            <a:endParaRPr sz="3000"/>
          </a:p>
        </p:txBody>
      </p:sp>
      <p:sp>
        <p:nvSpPr>
          <p:cNvPr descr="A lavender rectangle" id="872" name="Google Shape;872;p93"/>
          <p:cNvSpPr/>
          <p:nvPr/>
        </p:nvSpPr>
        <p:spPr>
          <a:xfrm flipH="1">
            <a:off x="6534259" y="3905677"/>
            <a:ext cx="1118400" cy="7746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woman wearing headphones looking at her phone." id="873" name="Google Shape;873;p93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10383" r="45088" t="0"/>
          <a:stretch/>
        </p:blipFill>
        <p:spPr>
          <a:xfrm>
            <a:off x="7797500" y="2933538"/>
            <a:ext cx="1118400" cy="167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874" name="Google Shape;874;p93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16910" l="0" r="0" t="16903"/>
          <a:stretch/>
        </p:blipFill>
        <p:spPr>
          <a:xfrm>
            <a:off x="230525" y="3909225"/>
            <a:ext cx="7746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875" name="Google Shape;875;p93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27283" l="0" r="0" t="27283"/>
          <a:stretch/>
        </p:blipFill>
        <p:spPr>
          <a:xfrm>
            <a:off x="6535600" y="3008850"/>
            <a:ext cx="1118400" cy="767700"/>
          </a:xfrm>
          <a:prstGeom prst="roundRect">
            <a:avLst>
              <a:gd fmla="val 16667" name="adj"/>
            </a:avLst>
          </a:prstGeom>
        </p:spPr>
      </p:pic>
      <p:pic>
        <p:nvPicPr>
          <p:cNvPr id="876" name="Google Shape;87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737800"/>
            <a:ext cx="2064875" cy="2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475" y="2929188"/>
            <a:ext cx="2663306" cy="16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96" y="3708875"/>
            <a:ext cx="1504030" cy="9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0299" y="2839843"/>
            <a:ext cx="1291800" cy="80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4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in Python</a:t>
            </a:r>
            <a:endParaRPr/>
          </a:p>
        </p:txBody>
      </p:sp>
      <p:sp>
        <p:nvSpPr>
          <p:cNvPr id="885" name="Google Shape;885;p94"/>
          <p:cNvSpPr txBox="1"/>
          <p:nvPr>
            <p:ph type="title"/>
          </p:nvPr>
        </p:nvSpPr>
        <p:spPr>
          <a:xfrm>
            <a:off x="228600" y="372500"/>
            <a:ext cx="45462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can Marcy Cafe increase in sales performance?</a:t>
            </a:r>
            <a:endParaRPr sz="4200"/>
          </a:p>
        </p:txBody>
      </p:sp>
      <p:sp>
        <p:nvSpPr>
          <p:cNvPr id="886" name="Google Shape;886;p94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in Excel</a:t>
            </a:r>
            <a:endParaRPr/>
          </a:p>
        </p:txBody>
      </p:sp>
      <p:sp>
        <p:nvSpPr>
          <p:cNvPr id="887" name="Google Shape;887;p94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Findings</a:t>
            </a:r>
            <a:endParaRPr/>
          </a:p>
        </p:txBody>
      </p:sp>
      <p:sp>
        <p:nvSpPr>
          <p:cNvPr id="888" name="Google Shape;888;p94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89" name="Google Shape;889;p94"/>
          <p:cNvSpPr/>
          <p:nvPr/>
        </p:nvSpPr>
        <p:spPr>
          <a:xfrm flipH="1">
            <a:off x="5386800" y="457200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0" name="Google Shape;890;p94"/>
          <p:cNvSpPr/>
          <p:nvPr/>
        </p:nvSpPr>
        <p:spPr>
          <a:xfrm flipH="1">
            <a:off x="5386800" y="1603992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1" name="Google Shape;891;p94"/>
          <p:cNvSpPr/>
          <p:nvPr/>
        </p:nvSpPr>
        <p:spPr>
          <a:xfrm flipH="1">
            <a:off x="5386800" y="2743483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2" name="Google Shape;892;p94"/>
          <p:cNvSpPr/>
          <p:nvPr/>
        </p:nvSpPr>
        <p:spPr>
          <a:xfrm flipH="1">
            <a:off x="5386800" y="3943355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4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893" name="Google Shape;8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63" y="1964275"/>
            <a:ext cx="2747075" cy="2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5"/>
          <p:cNvSpPr txBox="1"/>
          <p:nvPr>
            <p:ph type="title"/>
          </p:nvPr>
        </p:nvSpPr>
        <p:spPr>
          <a:xfrm>
            <a:off x="2423700" y="59825"/>
            <a:ext cx="39426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Cleaning In Python	</a:t>
            </a:r>
            <a:endParaRPr/>
          </a:p>
        </p:txBody>
      </p:sp>
      <p:sp>
        <p:nvSpPr>
          <p:cNvPr id="899" name="Google Shape;899;p95"/>
          <p:cNvSpPr txBox="1"/>
          <p:nvPr/>
        </p:nvSpPr>
        <p:spPr>
          <a:xfrm>
            <a:off x="154650" y="10385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Replaced 'ERROR' and 'UNKNOWN' values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NaN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0" name="Google Shape;900;p95"/>
          <p:cNvSpPr txBox="1"/>
          <p:nvPr/>
        </p:nvSpPr>
        <p:spPr>
          <a:xfrm>
            <a:off x="111475" y="17312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Converted Transaction Date to correct data types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lang="en" sz="1100"/>
              <a:t>), Price per unit, </a:t>
            </a:r>
            <a:r>
              <a:rPr lang="en" sz="1100"/>
              <a:t>Quantity, and Total Spent to numeric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100"/>
              <a:t>)</a:t>
            </a:r>
            <a:br>
              <a:rPr lang="en" sz="1100"/>
            </a:br>
            <a:endParaRPr sz="1100"/>
          </a:p>
        </p:txBody>
      </p:sp>
      <p:sp>
        <p:nvSpPr>
          <p:cNvPr id="901" name="Google Shape;901;p95"/>
          <p:cNvSpPr txBox="1"/>
          <p:nvPr/>
        </p:nvSpPr>
        <p:spPr>
          <a:xfrm>
            <a:off x="154650" y="24815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dictionaries to fill missing item names based on price</a:t>
            </a:r>
            <a:endParaRPr/>
          </a:p>
        </p:txBody>
      </p:sp>
      <p:sp>
        <p:nvSpPr>
          <p:cNvPr id="902" name="Google Shape;902;p95"/>
          <p:cNvSpPr txBox="1"/>
          <p:nvPr/>
        </p:nvSpPr>
        <p:spPr>
          <a:xfrm>
            <a:off x="154650" y="33378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Calculated missing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 Spent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Quantity</a:t>
            </a:r>
            <a:r>
              <a:rPr lang="en" sz="1100"/>
              <a:t>,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Price Per Unit</a:t>
            </a:r>
            <a:r>
              <a:rPr lang="en" sz="1100"/>
              <a:t> values using cross-column logic</a:t>
            </a:r>
            <a:endParaRPr/>
          </a:p>
        </p:txBody>
      </p:sp>
      <p:sp>
        <p:nvSpPr>
          <p:cNvPr id="903" name="Google Shape;903;p95"/>
          <p:cNvSpPr txBox="1"/>
          <p:nvPr/>
        </p:nvSpPr>
        <p:spPr>
          <a:xfrm>
            <a:off x="154650" y="40305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Added new columns: </a:t>
            </a:r>
            <a:r>
              <a:rPr b="1" lang="en" sz="1100"/>
              <a:t>Month</a:t>
            </a:r>
            <a:r>
              <a:rPr lang="en" sz="1100"/>
              <a:t> and </a:t>
            </a:r>
            <a:r>
              <a:rPr b="1" lang="en" sz="1100"/>
              <a:t>Day of the Week</a:t>
            </a:r>
            <a:endParaRPr/>
          </a:p>
        </p:txBody>
      </p:sp>
      <p:pic>
        <p:nvPicPr>
          <p:cNvPr id="904" name="Google Shape;904;p95" title="Screenshot 2025-06-22 at 11.27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450" y="894954"/>
            <a:ext cx="5860550" cy="3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6"/>
          <p:cNvSpPr/>
          <p:nvPr/>
        </p:nvSpPr>
        <p:spPr>
          <a:xfrm>
            <a:off x="6893575" y="1668913"/>
            <a:ext cx="1706100" cy="2948700"/>
          </a:xfrm>
          <a:prstGeom prst="roundRect">
            <a:avLst>
              <a:gd fmla="val 1984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0" name="Google Shape;910;p96"/>
          <p:cNvSpPr/>
          <p:nvPr/>
        </p:nvSpPr>
        <p:spPr>
          <a:xfrm>
            <a:off x="7660513" y="1368788"/>
            <a:ext cx="172200" cy="17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1" name="Google Shape;911;p96"/>
          <p:cNvSpPr/>
          <p:nvPr/>
        </p:nvSpPr>
        <p:spPr>
          <a:xfrm>
            <a:off x="3251813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2" name="Google Shape;912;p96"/>
          <p:cNvSpPr txBox="1"/>
          <p:nvPr>
            <p:ph idx="2" type="subTitle"/>
          </p:nvPr>
        </p:nvSpPr>
        <p:spPr>
          <a:xfrm>
            <a:off x="643313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13" name="Google Shape;913;p96"/>
          <p:cNvSpPr txBox="1"/>
          <p:nvPr>
            <p:ph idx="3" type="subTitle"/>
          </p:nvPr>
        </p:nvSpPr>
        <p:spPr>
          <a:xfrm>
            <a:off x="2693813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14" name="Google Shape;914;p96"/>
          <p:cNvSpPr txBox="1"/>
          <p:nvPr>
            <p:ph idx="4" type="subTitle"/>
          </p:nvPr>
        </p:nvSpPr>
        <p:spPr>
          <a:xfrm>
            <a:off x="4846325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15" name="Google Shape;915;p96"/>
          <p:cNvSpPr txBox="1"/>
          <p:nvPr>
            <p:ph type="title"/>
          </p:nvPr>
        </p:nvSpPr>
        <p:spPr>
          <a:xfrm>
            <a:off x="222750" y="414200"/>
            <a:ext cx="86985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Cleaning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96"/>
          <p:cNvSpPr txBox="1"/>
          <p:nvPr>
            <p:ph idx="6" type="subTitle"/>
          </p:nvPr>
        </p:nvSpPr>
        <p:spPr>
          <a:xfrm>
            <a:off x="538025" y="23803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Replaced all Error/Unknown/or Blank values to NA for numeric data or Unknown for Addresses, Item names or Payment Methods</a:t>
            </a:r>
            <a:endParaRPr sz="1600"/>
          </a:p>
        </p:txBody>
      </p:sp>
      <p:sp>
        <p:nvSpPr>
          <p:cNvPr id="917" name="Google Shape;917;p96"/>
          <p:cNvSpPr txBox="1"/>
          <p:nvPr>
            <p:ph idx="7" type="subTitle"/>
          </p:nvPr>
        </p:nvSpPr>
        <p:spPr>
          <a:xfrm>
            <a:off x="2588513" y="23803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Filled in as many Unknown/NA values through filtering of data with Quantity 1 for Price per Unit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96"/>
          <p:cNvSpPr txBox="1"/>
          <p:nvPr>
            <p:ph idx="8" type="subTitle"/>
          </p:nvPr>
        </p:nvSpPr>
        <p:spPr>
          <a:xfrm>
            <a:off x="4741038" y="2447410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With math, was able to find NA Quantities and NA total price</a:t>
            </a:r>
            <a:endParaRPr sz="1700"/>
          </a:p>
        </p:txBody>
      </p:sp>
      <p:sp>
        <p:nvSpPr>
          <p:cNvPr id="919" name="Google Shape;919;p96"/>
          <p:cNvSpPr txBox="1"/>
          <p:nvPr>
            <p:ph idx="9" type="subTitle"/>
          </p:nvPr>
        </p:nvSpPr>
        <p:spPr>
          <a:xfrm>
            <a:off x="7019575" y="2353636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After extensive cleaning, only 480 of the items were unknown, which is less than 5% of the data. Ensuring accuracy of analysis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>
            <p:ph idx="14" type="subTitle"/>
          </p:nvPr>
        </p:nvSpPr>
        <p:spPr>
          <a:xfrm>
            <a:off x="7019563" y="1895404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21" name="Google Shape;921;p96"/>
          <p:cNvSpPr/>
          <p:nvPr/>
        </p:nvSpPr>
        <p:spPr>
          <a:xfrm>
            <a:off x="5404325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22" name="Google Shape;922;p96"/>
          <p:cNvSpPr/>
          <p:nvPr/>
        </p:nvSpPr>
        <p:spPr>
          <a:xfrm>
            <a:off x="1201313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97"/>
          <p:cNvGrpSpPr/>
          <p:nvPr/>
        </p:nvGrpSpPr>
        <p:grpSpPr>
          <a:xfrm>
            <a:off x="4303025" y="449025"/>
            <a:ext cx="4190400" cy="4231200"/>
            <a:chOff x="4303025" y="449025"/>
            <a:chExt cx="4190400" cy="4231200"/>
          </a:xfrm>
        </p:grpSpPr>
        <p:cxnSp>
          <p:nvCxnSpPr>
            <p:cNvPr id="928" name="Google Shape;928;p97"/>
            <p:cNvCxnSpPr/>
            <p:nvPr/>
          </p:nvCxnSpPr>
          <p:spPr>
            <a:xfrm>
              <a:off x="6398225" y="449025"/>
              <a:ext cx="0" cy="4231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97"/>
            <p:cNvCxnSpPr/>
            <p:nvPr/>
          </p:nvCxnSpPr>
          <p:spPr>
            <a:xfrm>
              <a:off x="4303025" y="2564625"/>
              <a:ext cx="4190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0" name="Google Shape;930;p97"/>
          <p:cNvSpPr txBox="1"/>
          <p:nvPr>
            <p:ph type="title"/>
          </p:nvPr>
        </p:nvSpPr>
        <p:spPr>
          <a:xfrm>
            <a:off x="96575" y="47700"/>
            <a:ext cx="4816800" cy="4095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What does our EDA show about Marcy Cafe? </a:t>
            </a:r>
            <a:endParaRPr sz="1900"/>
          </a:p>
        </p:txBody>
      </p:sp>
      <p:grpSp>
        <p:nvGrpSpPr>
          <p:cNvPr id="931" name="Google Shape;931;p97"/>
          <p:cNvGrpSpPr/>
          <p:nvPr/>
        </p:nvGrpSpPr>
        <p:grpSpPr>
          <a:xfrm>
            <a:off x="4220256" y="451825"/>
            <a:ext cx="2004600" cy="2039675"/>
            <a:chOff x="4220256" y="451825"/>
            <a:chExt cx="2004600" cy="2039675"/>
          </a:xfrm>
        </p:grpSpPr>
        <p:sp>
          <p:nvSpPr>
            <p:cNvPr id="932" name="Google Shape;932;p97"/>
            <p:cNvSpPr/>
            <p:nvPr/>
          </p:nvSpPr>
          <p:spPr>
            <a:xfrm>
              <a:off x="4220256" y="451825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Top Selling</a:t>
              </a: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 Items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33" name="Google Shape;933;p97"/>
            <p:cNvGrpSpPr/>
            <p:nvPr/>
          </p:nvGrpSpPr>
          <p:grpSpPr>
            <a:xfrm>
              <a:off x="4300788" y="1015125"/>
              <a:ext cx="1688488" cy="1476375"/>
              <a:chOff x="4300788" y="1015125"/>
              <a:chExt cx="1688488" cy="1476375"/>
            </a:xfrm>
          </p:grpSpPr>
          <p:grpSp>
            <p:nvGrpSpPr>
              <p:cNvPr id="934" name="Google Shape;934;p97"/>
              <p:cNvGrpSpPr/>
              <p:nvPr/>
            </p:nvGrpSpPr>
            <p:grpSpPr>
              <a:xfrm>
                <a:off x="4300788" y="1968000"/>
                <a:ext cx="1688488" cy="523500"/>
                <a:chOff x="4300788" y="1968000"/>
                <a:chExt cx="1688488" cy="523500"/>
              </a:xfrm>
            </p:grpSpPr>
            <p:sp>
              <p:nvSpPr>
                <p:cNvPr id="935" name="Google Shape;935;p97"/>
                <p:cNvSpPr txBox="1"/>
                <p:nvPr/>
              </p:nvSpPr>
              <p:spPr>
                <a:xfrm>
                  <a:off x="4699276" y="1998900"/>
                  <a:ext cx="12900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Best sales by day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Maximum sales on Thursday with $12,401 in total sales.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36" name="Google Shape;936;p97"/>
                <p:cNvGrpSpPr/>
                <p:nvPr/>
              </p:nvGrpSpPr>
              <p:grpSpPr>
                <a:xfrm>
                  <a:off x="4300788" y="1968000"/>
                  <a:ext cx="308100" cy="308100"/>
                  <a:chOff x="4300788" y="1968000"/>
                  <a:chExt cx="308100" cy="308100"/>
                </a:xfrm>
              </p:grpSpPr>
              <p:sp>
                <p:nvSpPr>
                  <p:cNvPr id="937" name="Google Shape;937;p97"/>
                  <p:cNvSpPr/>
                  <p:nvPr/>
                </p:nvSpPr>
                <p:spPr>
                  <a:xfrm>
                    <a:off x="4300788" y="1968000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pair of dollar bills" id="938" name="Google Shape;938;p97"/>
                  <p:cNvSpPr/>
                  <p:nvPr/>
                </p:nvSpPr>
                <p:spPr>
                  <a:xfrm>
                    <a:off x="4366870" y="2058260"/>
                    <a:ext cx="175950" cy="127587"/>
                  </a:xfrm>
                  <a:custGeom>
                    <a:rect b="b" l="l" r="r" t="t"/>
                    <a:pathLst>
                      <a:path extrusionOk="0" h="11716" w="16157">
                        <a:moveTo>
                          <a:pt x="9496" y="2457"/>
                        </a:moveTo>
                        <a:lnTo>
                          <a:pt x="9071" y="2504"/>
                        </a:lnTo>
                        <a:lnTo>
                          <a:pt x="8693" y="2598"/>
                        </a:lnTo>
                        <a:lnTo>
                          <a:pt x="8362" y="2787"/>
                        </a:lnTo>
                        <a:lnTo>
                          <a:pt x="8079" y="3024"/>
                        </a:lnTo>
                        <a:lnTo>
                          <a:pt x="7795" y="3354"/>
                        </a:lnTo>
                        <a:lnTo>
                          <a:pt x="7653" y="3685"/>
                        </a:lnTo>
                        <a:lnTo>
                          <a:pt x="7512" y="4063"/>
                        </a:lnTo>
                        <a:lnTo>
                          <a:pt x="7464" y="4441"/>
                        </a:lnTo>
                        <a:lnTo>
                          <a:pt x="7512" y="4866"/>
                        </a:lnTo>
                        <a:lnTo>
                          <a:pt x="7653" y="5244"/>
                        </a:lnTo>
                        <a:lnTo>
                          <a:pt x="7795" y="5575"/>
                        </a:lnTo>
                        <a:lnTo>
                          <a:pt x="8079" y="5858"/>
                        </a:lnTo>
                        <a:lnTo>
                          <a:pt x="8362" y="6141"/>
                        </a:lnTo>
                        <a:lnTo>
                          <a:pt x="8693" y="6283"/>
                        </a:lnTo>
                        <a:lnTo>
                          <a:pt x="9071" y="6425"/>
                        </a:lnTo>
                        <a:lnTo>
                          <a:pt x="9496" y="6472"/>
                        </a:lnTo>
                        <a:lnTo>
                          <a:pt x="9874" y="6425"/>
                        </a:lnTo>
                        <a:lnTo>
                          <a:pt x="10252" y="6283"/>
                        </a:lnTo>
                        <a:lnTo>
                          <a:pt x="10582" y="6141"/>
                        </a:lnTo>
                        <a:lnTo>
                          <a:pt x="10913" y="5858"/>
                        </a:lnTo>
                        <a:lnTo>
                          <a:pt x="11149" y="5575"/>
                        </a:lnTo>
                        <a:lnTo>
                          <a:pt x="11338" y="5244"/>
                        </a:lnTo>
                        <a:lnTo>
                          <a:pt x="11433" y="4866"/>
                        </a:lnTo>
                        <a:lnTo>
                          <a:pt x="11480" y="4441"/>
                        </a:lnTo>
                        <a:lnTo>
                          <a:pt x="11433" y="4063"/>
                        </a:lnTo>
                        <a:lnTo>
                          <a:pt x="11338" y="3685"/>
                        </a:lnTo>
                        <a:lnTo>
                          <a:pt x="11149" y="3354"/>
                        </a:lnTo>
                        <a:lnTo>
                          <a:pt x="10913" y="3024"/>
                        </a:lnTo>
                        <a:lnTo>
                          <a:pt x="10582" y="2787"/>
                        </a:lnTo>
                        <a:lnTo>
                          <a:pt x="10252" y="2598"/>
                        </a:lnTo>
                        <a:lnTo>
                          <a:pt x="9874" y="2504"/>
                        </a:lnTo>
                        <a:lnTo>
                          <a:pt x="9496" y="2457"/>
                        </a:lnTo>
                        <a:close/>
                        <a:moveTo>
                          <a:pt x="13558" y="1181"/>
                        </a:moveTo>
                        <a:lnTo>
                          <a:pt x="13558" y="1465"/>
                        </a:lnTo>
                        <a:lnTo>
                          <a:pt x="13653" y="1748"/>
                        </a:lnTo>
                        <a:lnTo>
                          <a:pt x="13794" y="1984"/>
                        </a:lnTo>
                        <a:lnTo>
                          <a:pt x="13983" y="2221"/>
                        </a:lnTo>
                        <a:lnTo>
                          <a:pt x="14172" y="2410"/>
                        </a:lnTo>
                        <a:lnTo>
                          <a:pt x="14409" y="2504"/>
                        </a:lnTo>
                        <a:lnTo>
                          <a:pt x="14692" y="2598"/>
                        </a:lnTo>
                        <a:lnTo>
                          <a:pt x="14975" y="2646"/>
                        </a:lnTo>
                        <a:lnTo>
                          <a:pt x="14975" y="6283"/>
                        </a:lnTo>
                        <a:lnTo>
                          <a:pt x="14692" y="6330"/>
                        </a:lnTo>
                        <a:lnTo>
                          <a:pt x="14409" y="6378"/>
                        </a:lnTo>
                        <a:lnTo>
                          <a:pt x="14172" y="6519"/>
                        </a:lnTo>
                        <a:lnTo>
                          <a:pt x="13983" y="6708"/>
                        </a:lnTo>
                        <a:lnTo>
                          <a:pt x="13794" y="6944"/>
                        </a:lnTo>
                        <a:lnTo>
                          <a:pt x="13653" y="7181"/>
                        </a:lnTo>
                        <a:lnTo>
                          <a:pt x="13558" y="7417"/>
                        </a:lnTo>
                        <a:lnTo>
                          <a:pt x="13558" y="7748"/>
                        </a:lnTo>
                        <a:lnTo>
                          <a:pt x="5433" y="7748"/>
                        </a:lnTo>
                        <a:lnTo>
                          <a:pt x="5386" y="7417"/>
                        </a:lnTo>
                        <a:lnTo>
                          <a:pt x="5291" y="7181"/>
                        </a:lnTo>
                        <a:lnTo>
                          <a:pt x="5197" y="6944"/>
                        </a:lnTo>
                        <a:lnTo>
                          <a:pt x="5008" y="6708"/>
                        </a:lnTo>
                        <a:lnTo>
                          <a:pt x="4772" y="6519"/>
                        </a:lnTo>
                        <a:lnTo>
                          <a:pt x="4536" y="6378"/>
                        </a:lnTo>
                        <a:lnTo>
                          <a:pt x="4252" y="6330"/>
                        </a:lnTo>
                        <a:lnTo>
                          <a:pt x="3969" y="6283"/>
                        </a:lnTo>
                        <a:lnTo>
                          <a:pt x="3969" y="2646"/>
                        </a:lnTo>
                        <a:lnTo>
                          <a:pt x="4252" y="2598"/>
                        </a:lnTo>
                        <a:lnTo>
                          <a:pt x="4536" y="2504"/>
                        </a:lnTo>
                        <a:lnTo>
                          <a:pt x="4772" y="2410"/>
                        </a:lnTo>
                        <a:lnTo>
                          <a:pt x="5008" y="2221"/>
                        </a:lnTo>
                        <a:lnTo>
                          <a:pt x="5197" y="1984"/>
                        </a:lnTo>
                        <a:lnTo>
                          <a:pt x="5291" y="1748"/>
                        </a:lnTo>
                        <a:lnTo>
                          <a:pt x="5386" y="1465"/>
                        </a:lnTo>
                        <a:lnTo>
                          <a:pt x="5433" y="1181"/>
                        </a:lnTo>
                        <a:close/>
                        <a:moveTo>
                          <a:pt x="3921" y="0"/>
                        </a:moveTo>
                        <a:lnTo>
                          <a:pt x="3685" y="95"/>
                        </a:lnTo>
                        <a:lnTo>
                          <a:pt x="3402" y="237"/>
                        </a:lnTo>
                        <a:lnTo>
                          <a:pt x="3213" y="426"/>
                        </a:lnTo>
                        <a:lnTo>
                          <a:pt x="3024" y="662"/>
                        </a:lnTo>
                        <a:lnTo>
                          <a:pt x="2882" y="898"/>
                        </a:lnTo>
                        <a:lnTo>
                          <a:pt x="2788" y="1134"/>
                        </a:lnTo>
                        <a:lnTo>
                          <a:pt x="2788" y="1418"/>
                        </a:lnTo>
                        <a:lnTo>
                          <a:pt x="2788" y="7464"/>
                        </a:lnTo>
                        <a:lnTo>
                          <a:pt x="2788" y="7748"/>
                        </a:lnTo>
                        <a:lnTo>
                          <a:pt x="2882" y="8031"/>
                        </a:lnTo>
                        <a:lnTo>
                          <a:pt x="3024" y="8267"/>
                        </a:lnTo>
                        <a:lnTo>
                          <a:pt x="3213" y="8503"/>
                        </a:lnTo>
                        <a:lnTo>
                          <a:pt x="3402" y="8692"/>
                        </a:lnTo>
                        <a:lnTo>
                          <a:pt x="3685" y="8834"/>
                        </a:lnTo>
                        <a:lnTo>
                          <a:pt x="3921" y="8881"/>
                        </a:lnTo>
                        <a:lnTo>
                          <a:pt x="4205" y="8929"/>
                        </a:lnTo>
                        <a:lnTo>
                          <a:pt x="14739" y="8929"/>
                        </a:lnTo>
                        <a:lnTo>
                          <a:pt x="15023" y="8881"/>
                        </a:lnTo>
                        <a:lnTo>
                          <a:pt x="15306" y="8834"/>
                        </a:lnTo>
                        <a:lnTo>
                          <a:pt x="15542" y="8692"/>
                        </a:lnTo>
                        <a:lnTo>
                          <a:pt x="15779" y="8503"/>
                        </a:lnTo>
                        <a:lnTo>
                          <a:pt x="15920" y="8267"/>
                        </a:lnTo>
                        <a:lnTo>
                          <a:pt x="16062" y="8031"/>
                        </a:lnTo>
                        <a:lnTo>
                          <a:pt x="16156" y="7748"/>
                        </a:lnTo>
                        <a:lnTo>
                          <a:pt x="16156" y="7464"/>
                        </a:lnTo>
                        <a:lnTo>
                          <a:pt x="16156" y="1418"/>
                        </a:lnTo>
                        <a:lnTo>
                          <a:pt x="16156" y="1134"/>
                        </a:lnTo>
                        <a:lnTo>
                          <a:pt x="16062" y="898"/>
                        </a:lnTo>
                        <a:lnTo>
                          <a:pt x="15920" y="662"/>
                        </a:lnTo>
                        <a:lnTo>
                          <a:pt x="15779" y="426"/>
                        </a:lnTo>
                        <a:lnTo>
                          <a:pt x="15542" y="237"/>
                        </a:lnTo>
                        <a:lnTo>
                          <a:pt x="15306" y="95"/>
                        </a:lnTo>
                        <a:lnTo>
                          <a:pt x="15023" y="0"/>
                        </a:lnTo>
                        <a:close/>
                        <a:moveTo>
                          <a:pt x="1" y="2362"/>
                        </a:moveTo>
                        <a:lnTo>
                          <a:pt x="1" y="10251"/>
                        </a:lnTo>
                        <a:lnTo>
                          <a:pt x="1" y="10535"/>
                        </a:lnTo>
                        <a:lnTo>
                          <a:pt x="95" y="10818"/>
                        </a:lnTo>
                        <a:lnTo>
                          <a:pt x="237" y="11054"/>
                        </a:lnTo>
                        <a:lnTo>
                          <a:pt x="426" y="11290"/>
                        </a:lnTo>
                        <a:lnTo>
                          <a:pt x="615" y="11479"/>
                        </a:lnTo>
                        <a:lnTo>
                          <a:pt x="898" y="11621"/>
                        </a:lnTo>
                        <a:lnTo>
                          <a:pt x="1134" y="11668"/>
                        </a:lnTo>
                        <a:lnTo>
                          <a:pt x="1418" y="11716"/>
                        </a:lnTo>
                        <a:lnTo>
                          <a:pt x="13794" y="11716"/>
                        </a:lnTo>
                        <a:lnTo>
                          <a:pt x="13794" y="10535"/>
                        </a:lnTo>
                        <a:lnTo>
                          <a:pt x="1418" y="10535"/>
                        </a:lnTo>
                        <a:lnTo>
                          <a:pt x="1323" y="10487"/>
                        </a:lnTo>
                        <a:lnTo>
                          <a:pt x="1276" y="10440"/>
                        </a:lnTo>
                        <a:lnTo>
                          <a:pt x="1182" y="10346"/>
                        </a:lnTo>
                        <a:lnTo>
                          <a:pt x="1182" y="10251"/>
                        </a:lnTo>
                        <a:lnTo>
                          <a:pt x="1182" y="23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39" name="Google Shape;939;p97"/>
              <p:cNvGrpSpPr/>
              <p:nvPr/>
            </p:nvGrpSpPr>
            <p:grpSpPr>
              <a:xfrm>
                <a:off x="4300788" y="1015125"/>
                <a:ext cx="1688488" cy="400200"/>
                <a:chOff x="4300788" y="1015125"/>
                <a:chExt cx="1688488" cy="400200"/>
              </a:xfrm>
            </p:grpSpPr>
            <p:sp>
              <p:nvSpPr>
                <p:cNvPr id="940" name="Google Shape;940;p97"/>
                <p:cNvSpPr txBox="1"/>
                <p:nvPr/>
              </p:nvSpPr>
              <p:spPr>
                <a:xfrm>
                  <a:off x="4699276" y="1046025"/>
                  <a:ext cx="12900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Salad, Sandwich, and Smoothie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are best selling products 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41" name="Google Shape;941;p97"/>
                <p:cNvGrpSpPr/>
                <p:nvPr/>
              </p:nvGrpSpPr>
              <p:grpSpPr>
                <a:xfrm>
                  <a:off x="4300788" y="1015125"/>
                  <a:ext cx="308100" cy="308100"/>
                  <a:chOff x="4300788" y="1015125"/>
                  <a:chExt cx="308100" cy="308100"/>
                </a:xfrm>
              </p:grpSpPr>
              <p:sp>
                <p:nvSpPr>
                  <p:cNvPr id="942" name="Google Shape;942;p97"/>
                  <p:cNvSpPr/>
                  <p:nvPr/>
                </p:nvSpPr>
                <p:spPr>
                  <a:xfrm>
                    <a:off x="4300788" y="1015125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trophy icon" id="943" name="Google Shape;943;p97"/>
                  <p:cNvSpPr/>
                  <p:nvPr/>
                </p:nvSpPr>
                <p:spPr>
                  <a:xfrm>
                    <a:off x="4382200" y="1096525"/>
                    <a:ext cx="145285" cy="145285"/>
                  </a:xfrm>
                  <a:custGeom>
                    <a:rect b="b" l="l" r="r" t="t"/>
                    <a:pathLst>
                      <a:path extrusionOk="0" h="13559" w="13559">
                        <a:moveTo>
                          <a:pt x="3072" y="2788"/>
                        </a:moveTo>
                        <a:lnTo>
                          <a:pt x="3072" y="5858"/>
                        </a:lnTo>
                        <a:lnTo>
                          <a:pt x="2694" y="5764"/>
                        </a:lnTo>
                        <a:lnTo>
                          <a:pt x="2316" y="5575"/>
                        </a:lnTo>
                        <a:lnTo>
                          <a:pt x="2032" y="5338"/>
                        </a:lnTo>
                        <a:lnTo>
                          <a:pt x="1749" y="5055"/>
                        </a:lnTo>
                        <a:lnTo>
                          <a:pt x="1513" y="4724"/>
                        </a:lnTo>
                        <a:lnTo>
                          <a:pt x="1371" y="4394"/>
                        </a:lnTo>
                        <a:lnTo>
                          <a:pt x="1229" y="4016"/>
                        </a:lnTo>
                        <a:lnTo>
                          <a:pt x="1229" y="3591"/>
                        </a:lnTo>
                        <a:lnTo>
                          <a:pt x="1229" y="2788"/>
                        </a:lnTo>
                        <a:close/>
                        <a:moveTo>
                          <a:pt x="12378" y="2788"/>
                        </a:moveTo>
                        <a:lnTo>
                          <a:pt x="12378" y="3591"/>
                        </a:lnTo>
                        <a:lnTo>
                          <a:pt x="12330" y="4016"/>
                        </a:lnTo>
                        <a:lnTo>
                          <a:pt x="12236" y="4394"/>
                        </a:lnTo>
                        <a:lnTo>
                          <a:pt x="12094" y="4724"/>
                        </a:lnTo>
                        <a:lnTo>
                          <a:pt x="11858" y="5055"/>
                        </a:lnTo>
                        <a:lnTo>
                          <a:pt x="11575" y="5338"/>
                        </a:lnTo>
                        <a:lnTo>
                          <a:pt x="11244" y="5575"/>
                        </a:lnTo>
                        <a:lnTo>
                          <a:pt x="10913" y="5764"/>
                        </a:lnTo>
                        <a:lnTo>
                          <a:pt x="10535" y="5858"/>
                        </a:lnTo>
                        <a:lnTo>
                          <a:pt x="10535" y="2788"/>
                        </a:lnTo>
                        <a:close/>
                        <a:moveTo>
                          <a:pt x="9307" y="1181"/>
                        </a:moveTo>
                        <a:lnTo>
                          <a:pt x="9307" y="5953"/>
                        </a:lnTo>
                        <a:lnTo>
                          <a:pt x="9260" y="6472"/>
                        </a:lnTo>
                        <a:lnTo>
                          <a:pt x="9118" y="6945"/>
                        </a:lnTo>
                        <a:lnTo>
                          <a:pt x="8882" y="7370"/>
                        </a:lnTo>
                        <a:lnTo>
                          <a:pt x="8599" y="7748"/>
                        </a:lnTo>
                        <a:lnTo>
                          <a:pt x="8221" y="8078"/>
                        </a:lnTo>
                        <a:lnTo>
                          <a:pt x="7795" y="8314"/>
                        </a:lnTo>
                        <a:lnTo>
                          <a:pt x="7323" y="8456"/>
                        </a:lnTo>
                        <a:lnTo>
                          <a:pt x="6803" y="8503"/>
                        </a:lnTo>
                        <a:lnTo>
                          <a:pt x="6284" y="8456"/>
                        </a:lnTo>
                        <a:lnTo>
                          <a:pt x="5811" y="8314"/>
                        </a:lnTo>
                        <a:lnTo>
                          <a:pt x="5386" y="8078"/>
                        </a:lnTo>
                        <a:lnTo>
                          <a:pt x="5008" y="7748"/>
                        </a:lnTo>
                        <a:lnTo>
                          <a:pt x="4678" y="7370"/>
                        </a:lnTo>
                        <a:lnTo>
                          <a:pt x="4489" y="6945"/>
                        </a:lnTo>
                        <a:lnTo>
                          <a:pt x="4347" y="6472"/>
                        </a:lnTo>
                        <a:lnTo>
                          <a:pt x="4300" y="5953"/>
                        </a:lnTo>
                        <a:lnTo>
                          <a:pt x="4300" y="1181"/>
                        </a:lnTo>
                        <a:close/>
                        <a:moveTo>
                          <a:pt x="3072" y="0"/>
                        </a:moveTo>
                        <a:lnTo>
                          <a:pt x="3072" y="1607"/>
                        </a:lnTo>
                        <a:lnTo>
                          <a:pt x="993" y="1607"/>
                        </a:lnTo>
                        <a:lnTo>
                          <a:pt x="757" y="1701"/>
                        </a:lnTo>
                        <a:lnTo>
                          <a:pt x="568" y="1796"/>
                        </a:lnTo>
                        <a:lnTo>
                          <a:pt x="379" y="1937"/>
                        </a:lnTo>
                        <a:lnTo>
                          <a:pt x="237" y="2126"/>
                        </a:lnTo>
                        <a:lnTo>
                          <a:pt x="95" y="2362"/>
                        </a:lnTo>
                        <a:lnTo>
                          <a:pt x="48" y="2551"/>
                        </a:lnTo>
                        <a:lnTo>
                          <a:pt x="1" y="2788"/>
                        </a:lnTo>
                        <a:lnTo>
                          <a:pt x="1" y="3591"/>
                        </a:lnTo>
                        <a:lnTo>
                          <a:pt x="48" y="3921"/>
                        </a:lnTo>
                        <a:lnTo>
                          <a:pt x="95" y="4252"/>
                        </a:lnTo>
                        <a:lnTo>
                          <a:pt x="143" y="4583"/>
                        </a:lnTo>
                        <a:lnTo>
                          <a:pt x="284" y="4866"/>
                        </a:lnTo>
                        <a:lnTo>
                          <a:pt x="379" y="5197"/>
                        </a:lnTo>
                        <a:lnTo>
                          <a:pt x="568" y="5480"/>
                        </a:lnTo>
                        <a:lnTo>
                          <a:pt x="757" y="5716"/>
                        </a:lnTo>
                        <a:lnTo>
                          <a:pt x="993" y="6000"/>
                        </a:lnTo>
                        <a:lnTo>
                          <a:pt x="1229" y="6236"/>
                        </a:lnTo>
                        <a:lnTo>
                          <a:pt x="1465" y="6425"/>
                        </a:lnTo>
                        <a:lnTo>
                          <a:pt x="1749" y="6614"/>
                        </a:lnTo>
                        <a:lnTo>
                          <a:pt x="2032" y="6803"/>
                        </a:lnTo>
                        <a:lnTo>
                          <a:pt x="2316" y="6897"/>
                        </a:lnTo>
                        <a:lnTo>
                          <a:pt x="2646" y="7039"/>
                        </a:lnTo>
                        <a:lnTo>
                          <a:pt x="2977" y="7086"/>
                        </a:lnTo>
                        <a:lnTo>
                          <a:pt x="3308" y="7134"/>
                        </a:lnTo>
                        <a:lnTo>
                          <a:pt x="3497" y="7606"/>
                        </a:lnTo>
                        <a:lnTo>
                          <a:pt x="3733" y="8031"/>
                        </a:lnTo>
                        <a:lnTo>
                          <a:pt x="4064" y="8409"/>
                        </a:lnTo>
                        <a:lnTo>
                          <a:pt x="4394" y="8787"/>
                        </a:lnTo>
                        <a:lnTo>
                          <a:pt x="4819" y="9070"/>
                        </a:lnTo>
                        <a:lnTo>
                          <a:pt x="5245" y="9307"/>
                        </a:lnTo>
                        <a:lnTo>
                          <a:pt x="5717" y="9495"/>
                        </a:lnTo>
                        <a:lnTo>
                          <a:pt x="6189" y="9637"/>
                        </a:lnTo>
                        <a:lnTo>
                          <a:pt x="6189" y="12377"/>
                        </a:lnTo>
                        <a:lnTo>
                          <a:pt x="3355" y="12377"/>
                        </a:lnTo>
                        <a:lnTo>
                          <a:pt x="3355" y="13558"/>
                        </a:lnTo>
                        <a:lnTo>
                          <a:pt x="10252" y="13558"/>
                        </a:lnTo>
                        <a:lnTo>
                          <a:pt x="10252" y="12377"/>
                        </a:lnTo>
                        <a:lnTo>
                          <a:pt x="7418" y="12377"/>
                        </a:lnTo>
                        <a:lnTo>
                          <a:pt x="7418" y="9637"/>
                        </a:lnTo>
                        <a:lnTo>
                          <a:pt x="7890" y="9495"/>
                        </a:lnTo>
                        <a:lnTo>
                          <a:pt x="8362" y="9307"/>
                        </a:lnTo>
                        <a:lnTo>
                          <a:pt x="8787" y="9070"/>
                        </a:lnTo>
                        <a:lnTo>
                          <a:pt x="9213" y="8787"/>
                        </a:lnTo>
                        <a:lnTo>
                          <a:pt x="9543" y="8409"/>
                        </a:lnTo>
                        <a:lnTo>
                          <a:pt x="9874" y="8031"/>
                        </a:lnTo>
                        <a:lnTo>
                          <a:pt x="10110" y="7606"/>
                        </a:lnTo>
                        <a:lnTo>
                          <a:pt x="10299" y="7134"/>
                        </a:lnTo>
                        <a:lnTo>
                          <a:pt x="10630" y="7086"/>
                        </a:lnTo>
                        <a:lnTo>
                          <a:pt x="10960" y="7039"/>
                        </a:lnTo>
                        <a:lnTo>
                          <a:pt x="11291" y="6897"/>
                        </a:lnTo>
                        <a:lnTo>
                          <a:pt x="11575" y="6803"/>
                        </a:lnTo>
                        <a:lnTo>
                          <a:pt x="11858" y="6614"/>
                        </a:lnTo>
                        <a:lnTo>
                          <a:pt x="12141" y="6425"/>
                        </a:lnTo>
                        <a:lnTo>
                          <a:pt x="12378" y="6236"/>
                        </a:lnTo>
                        <a:lnTo>
                          <a:pt x="12614" y="6000"/>
                        </a:lnTo>
                        <a:lnTo>
                          <a:pt x="12850" y="5716"/>
                        </a:lnTo>
                        <a:lnTo>
                          <a:pt x="13039" y="5480"/>
                        </a:lnTo>
                        <a:lnTo>
                          <a:pt x="13228" y="5197"/>
                        </a:lnTo>
                        <a:lnTo>
                          <a:pt x="13322" y="4866"/>
                        </a:lnTo>
                        <a:lnTo>
                          <a:pt x="13464" y="4583"/>
                        </a:lnTo>
                        <a:lnTo>
                          <a:pt x="13511" y="4252"/>
                        </a:lnTo>
                        <a:lnTo>
                          <a:pt x="13559" y="3921"/>
                        </a:lnTo>
                        <a:lnTo>
                          <a:pt x="13559" y="3591"/>
                        </a:lnTo>
                        <a:lnTo>
                          <a:pt x="13559" y="2788"/>
                        </a:lnTo>
                        <a:lnTo>
                          <a:pt x="13559" y="2551"/>
                        </a:lnTo>
                        <a:lnTo>
                          <a:pt x="13511" y="2362"/>
                        </a:lnTo>
                        <a:lnTo>
                          <a:pt x="13370" y="2126"/>
                        </a:lnTo>
                        <a:lnTo>
                          <a:pt x="13228" y="1937"/>
                        </a:lnTo>
                        <a:lnTo>
                          <a:pt x="13039" y="1796"/>
                        </a:lnTo>
                        <a:lnTo>
                          <a:pt x="12850" y="1701"/>
                        </a:lnTo>
                        <a:lnTo>
                          <a:pt x="12614" y="1607"/>
                        </a:lnTo>
                        <a:lnTo>
                          <a:pt x="10535" y="1607"/>
                        </a:lnTo>
                        <a:lnTo>
                          <a:pt x="1053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44" name="Google Shape;944;p97"/>
              <p:cNvGrpSpPr/>
              <p:nvPr/>
            </p:nvGrpSpPr>
            <p:grpSpPr>
              <a:xfrm>
                <a:off x="4300788" y="1473525"/>
                <a:ext cx="1688488" cy="400200"/>
                <a:chOff x="4300788" y="1473525"/>
                <a:chExt cx="1688488" cy="400200"/>
              </a:xfrm>
            </p:grpSpPr>
            <p:sp>
              <p:nvSpPr>
                <p:cNvPr id="945" name="Google Shape;945;p97"/>
                <p:cNvSpPr txBox="1"/>
                <p:nvPr/>
              </p:nvSpPr>
              <p:spPr>
                <a:xfrm>
                  <a:off x="4699276" y="1504425"/>
                  <a:ext cx="12900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Best sales month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June is the most profitable month of the year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46" name="Google Shape;946;p97"/>
                <p:cNvGrpSpPr/>
                <p:nvPr/>
              </p:nvGrpSpPr>
              <p:grpSpPr>
                <a:xfrm>
                  <a:off x="4300788" y="1473525"/>
                  <a:ext cx="308100" cy="308100"/>
                  <a:chOff x="4300788" y="1473525"/>
                  <a:chExt cx="308100" cy="308100"/>
                </a:xfrm>
              </p:grpSpPr>
              <p:sp>
                <p:nvSpPr>
                  <p:cNvPr id="947" name="Google Shape;947;p97"/>
                  <p:cNvSpPr/>
                  <p:nvPr/>
                </p:nvSpPr>
                <p:spPr>
                  <a:xfrm>
                    <a:off x="4300788" y="1473525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megaphone icon" id="948" name="Google Shape;948;p97"/>
                  <p:cNvSpPr/>
                  <p:nvPr/>
                </p:nvSpPr>
                <p:spPr>
                  <a:xfrm>
                    <a:off x="4363450" y="1556063"/>
                    <a:ext cx="182745" cy="143018"/>
                  </a:xfrm>
                  <a:custGeom>
                    <a:rect b="b" l="l" r="r" t="t"/>
                    <a:pathLst>
                      <a:path extrusionOk="0" h="209550" w="267758">
                        <a:moveTo>
                          <a:pt x="232625" y="0"/>
                        </a:moveTo>
                        <a:lnTo>
                          <a:pt x="192295" y="30144"/>
                        </a:lnTo>
                        <a:lnTo>
                          <a:pt x="204976" y="46982"/>
                        </a:lnTo>
                        <a:lnTo>
                          <a:pt x="245306" y="16631"/>
                        </a:lnTo>
                        <a:lnTo>
                          <a:pt x="232625" y="0"/>
                        </a:lnTo>
                        <a:close/>
                        <a:moveTo>
                          <a:pt x="217242" y="94589"/>
                        </a:moveTo>
                        <a:lnTo>
                          <a:pt x="217242" y="115585"/>
                        </a:lnTo>
                        <a:lnTo>
                          <a:pt x="267758" y="115585"/>
                        </a:lnTo>
                        <a:lnTo>
                          <a:pt x="267758" y="94589"/>
                        </a:lnTo>
                        <a:close/>
                        <a:moveTo>
                          <a:pt x="120990" y="68811"/>
                        </a:moveTo>
                        <a:lnTo>
                          <a:pt x="120990" y="141155"/>
                        </a:lnTo>
                        <a:lnTo>
                          <a:pt x="85234" y="120159"/>
                        </a:lnTo>
                        <a:lnTo>
                          <a:pt x="25362" y="120159"/>
                        </a:lnTo>
                        <a:lnTo>
                          <a:pt x="24531" y="119951"/>
                        </a:lnTo>
                        <a:lnTo>
                          <a:pt x="23699" y="119743"/>
                        </a:lnTo>
                        <a:lnTo>
                          <a:pt x="23075" y="119327"/>
                        </a:lnTo>
                        <a:lnTo>
                          <a:pt x="22452" y="118703"/>
                        </a:lnTo>
                        <a:lnTo>
                          <a:pt x="21828" y="118080"/>
                        </a:lnTo>
                        <a:lnTo>
                          <a:pt x="21412" y="117248"/>
                        </a:lnTo>
                        <a:lnTo>
                          <a:pt x="21204" y="116625"/>
                        </a:lnTo>
                        <a:lnTo>
                          <a:pt x="20997" y="115793"/>
                        </a:lnTo>
                        <a:lnTo>
                          <a:pt x="20997" y="94173"/>
                        </a:lnTo>
                        <a:lnTo>
                          <a:pt x="21204" y="93549"/>
                        </a:lnTo>
                        <a:lnTo>
                          <a:pt x="21412" y="92718"/>
                        </a:lnTo>
                        <a:lnTo>
                          <a:pt x="21828" y="92094"/>
                        </a:lnTo>
                        <a:lnTo>
                          <a:pt x="22452" y="91262"/>
                        </a:lnTo>
                        <a:lnTo>
                          <a:pt x="23075" y="90639"/>
                        </a:lnTo>
                        <a:lnTo>
                          <a:pt x="23699" y="90223"/>
                        </a:lnTo>
                        <a:lnTo>
                          <a:pt x="24531" y="90015"/>
                        </a:lnTo>
                        <a:lnTo>
                          <a:pt x="85234" y="90015"/>
                        </a:lnTo>
                        <a:lnTo>
                          <a:pt x="120990" y="68811"/>
                        </a:lnTo>
                        <a:close/>
                        <a:moveTo>
                          <a:pt x="161320" y="61327"/>
                        </a:moveTo>
                        <a:lnTo>
                          <a:pt x="161320" y="148639"/>
                        </a:lnTo>
                        <a:lnTo>
                          <a:pt x="163399" y="146768"/>
                        </a:lnTo>
                        <a:lnTo>
                          <a:pt x="165270" y="144689"/>
                        </a:lnTo>
                        <a:lnTo>
                          <a:pt x="167141" y="142403"/>
                        </a:lnTo>
                        <a:lnTo>
                          <a:pt x="168804" y="140116"/>
                        </a:lnTo>
                        <a:lnTo>
                          <a:pt x="170259" y="137829"/>
                        </a:lnTo>
                        <a:lnTo>
                          <a:pt x="171922" y="135334"/>
                        </a:lnTo>
                        <a:lnTo>
                          <a:pt x="173170" y="132632"/>
                        </a:lnTo>
                        <a:lnTo>
                          <a:pt x="174625" y="129929"/>
                        </a:lnTo>
                        <a:lnTo>
                          <a:pt x="175664" y="127019"/>
                        </a:lnTo>
                        <a:lnTo>
                          <a:pt x="176704" y="124108"/>
                        </a:lnTo>
                        <a:lnTo>
                          <a:pt x="177535" y="120990"/>
                        </a:lnTo>
                        <a:lnTo>
                          <a:pt x="178367" y="118080"/>
                        </a:lnTo>
                        <a:lnTo>
                          <a:pt x="178990" y="114754"/>
                        </a:lnTo>
                        <a:lnTo>
                          <a:pt x="179198" y="111635"/>
                        </a:lnTo>
                        <a:lnTo>
                          <a:pt x="179614" y="108309"/>
                        </a:lnTo>
                        <a:lnTo>
                          <a:pt x="179614" y="104983"/>
                        </a:lnTo>
                        <a:lnTo>
                          <a:pt x="179614" y="101657"/>
                        </a:lnTo>
                        <a:lnTo>
                          <a:pt x="179198" y="98331"/>
                        </a:lnTo>
                        <a:lnTo>
                          <a:pt x="178990" y="95212"/>
                        </a:lnTo>
                        <a:lnTo>
                          <a:pt x="178367" y="92094"/>
                        </a:lnTo>
                        <a:lnTo>
                          <a:pt x="177535" y="88976"/>
                        </a:lnTo>
                        <a:lnTo>
                          <a:pt x="176704" y="86065"/>
                        </a:lnTo>
                        <a:lnTo>
                          <a:pt x="175664" y="82947"/>
                        </a:lnTo>
                        <a:lnTo>
                          <a:pt x="174625" y="80244"/>
                        </a:lnTo>
                        <a:lnTo>
                          <a:pt x="173170" y="77334"/>
                        </a:lnTo>
                        <a:lnTo>
                          <a:pt x="171922" y="74839"/>
                        </a:lnTo>
                        <a:lnTo>
                          <a:pt x="170259" y="72137"/>
                        </a:lnTo>
                        <a:lnTo>
                          <a:pt x="168804" y="69850"/>
                        </a:lnTo>
                        <a:lnTo>
                          <a:pt x="167141" y="67563"/>
                        </a:lnTo>
                        <a:lnTo>
                          <a:pt x="165270" y="65484"/>
                        </a:lnTo>
                        <a:lnTo>
                          <a:pt x="163399" y="63406"/>
                        </a:lnTo>
                        <a:lnTo>
                          <a:pt x="161320" y="61327"/>
                        </a:lnTo>
                        <a:close/>
                        <a:moveTo>
                          <a:pt x="141987" y="31599"/>
                        </a:moveTo>
                        <a:lnTo>
                          <a:pt x="79413" y="69018"/>
                        </a:lnTo>
                        <a:lnTo>
                          <a:pt x="22660" y="69018"/>
                        </a:lnTo>
                        <a:lnTo>
                          <a:pt x="20373" y="69434"/>
                        </a:lnTo>
                        <a:lnTo>
                          <a:pt x="17878" y="70058"/>
                        </a:lnTo>
                        <a:lnTo>
                          <a:pt x="15592" y="70889"/>
                        </a:lnTo>
                        <a:lnTo>
                          <a:pt x="13513" y="71929"/>
                        </a:lnTo>
                        <a:lnTo>
                          <a:pt x="11434" y="73176"/>
                        </a:lnTo>
                        <a:lnTo>
                          <a:pt x="9355" y="74631"/>
                        </a:lnTo>
                        <a:lnTo>
                          <a:pt x="7484" y="76502"/>
                        </a:lnTo>
                        <a:lnTo>
                          <a:pt x="5821" y="78373"/>
                        </a:lnTo>
                        <a:lnTo>
                          <a:pt x="4158" y="80244"/>
                        </a:lnTo>
                        <a:lnTo>
                          <a:pt x="2910" y="82323"/>
                        </a:lnTo>
                        <a:lnTo>
                          <a:pt x="1871" y="84610"/>
                        </a:lnTo>
                        <a:lnTo>
                          <a:pt x="1039" y="86897"/>
                        </a:lnTo>
                        <a:lnTo>
                          <a:pt x="624" y="89183"/>
                        </a:lnTo>
                        <a:lnTo>
                          <a:pt x="208" y="91678"/>
                        </a:lnTo>
                        <a:lnTo>
                          <a:pt x="0" y="94173"/>
                        </a:lnTo>
                        <a:lnTo>
                          <a:pt x="0" y="115793"/>
                        </a:lnTo>
                        <a:lnTo>
                          <a:pt x="208" y="118288"/>
                        </a:lnTo>
                        <a:lnTo>
                          <a:pt x="624" y="120782"/>
                        </a:lnTo>
                        <a:lnTo>
                          <a:pt x="1039" y="123277"/>
                        </a:lnTo>
                        <a:lnTo>
                          <a:pt x="1871" y="125356"/>
                        </a:lnTo>
                        <a:lnTo>
                          <a:pt x="2910" y="127643"/>
                        </a:lnTo>
                        <a:lnTo>
                          <a:pt x="4158" y="129721"/>
                        </a:lnTo>
                        <a:lnTo>
                          <a:pt x="5821" y="131800"/>
                        </a:lnTo>
                        <a:lnTo>
                          <a:pt x="7484" y="133671"/>
                        </a:lnTo>
                        <a:lnTo>
                          <a:pt x="9355" y="135334"/>
                        </a:lnTo>
                        <a:lnTo>
                          <a:pt x="11434" y="136790"/>
                        </a:lnTo>
                        <a:lnTo>
                          <a:pt x="13513" y="138037"/>
                        </a:lnTo>
                        <a:lnTo>
                          <a:pt x="15592" y="139076"/>
                        </a:lnTo>
                        <a:lnTo>
                          <a:pt x="17878" y="139908"/>
                        </a:lnTo>
                        <a:lnTo>
                          <a:pt x="20373" y="140532"/>
                        </a:lnTo>
                        <a:lnTo>
                          <a:pt x="22660" y="140947"/>
                        </a:lnTo>
                        <a:lnTo>
                          <a:pt x="39498" y="140947"/>
                        </a:lnTo>
                        <a:lnTo>
                          <a:pt x="39498" y="195622"/>
                        </a:lnTo>
                        <a:lnTo>
                          <a:pt x="60495" y="195622"/>
                        </a:lnTo>
                        <a:lnTo>
                          <a:pt x="60495" y="140947"/>
                        </a:lnTo>
                        <a:lnTo>
                          <a:pt x="79413" y="140947"/>
                        </a:lnTo>
                        <a:lnTo>
                          <a:pt x="141987" y="178367"/>
                        </a:lnTo>
                        <a:lnTo>
                          <a:pt x="141987" y="31599"/>
                        </a:lnTo>
                        <a:close/>
                        <a:moveTo>
                          <a:pt x="205600" y="162568"/>
                        </a:moveTo>
                        <a:lnTo>
                          <a:pt x="192711" y="179199"/>
                        </a:lnTo>
                        <a:lnTo>
                          <a:pt x="233249" y="209550"/>
                        </a:lnTo>
                        <a:lnTo>
                          <a:pt x="245930" y="192919"/>
                        </a:lnTo>
                        <a:lnTo>
                          <a:pt x="205600" y="16256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grpSp>
        <p:nvGrpSpPr>
          <p:cNvPr id="949" name="Google Shape;949;p97"/>
          <p:cNvGrpSpPr/>
          <p:nvPr/>
        </p:nvGrpSpPr>
        <p:grpSpPr>
          <a:xfrm>
            <a:off x="4220256" y="2876790"/>
            <a:ext cx="2004600" cy="1797760"/>
            <a:chOff x="4220256" y="2876790"/>
            <a:chExt cx="2004600" cy="1797760"/>
          </a:xfrm>
        </p:grpSpPr>
        <p:sp>
          <p:nvSpPr>
            <p:cNvPr id="950" name="Google Shape;950;p97"/>
            <p:cNvSpPr/>
            <p:nvPr/>
          </p:nvSpPr>
          <p:spPr>
            <a:xfrm>
              <a:off x="4220256" y="4324150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Many UNKNOWN entries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51" name="Google Shape;951;p97"/>
            <p:cNvGrpSpPr/>
            <p:nvPr/>
          </p:nvGrpSpPr>
          <p:grpSpPr>
            <a:xfrm>
              <a:off x="4300788" y="2876790"/>
              <a:ext cx="1728988" cy="1353085"/>
              <a:chOff x="4300788" y="2876790"/>
              <a:chExt cx="1728988" cy="1353085"/>
            </a:xfrm>
          </p:grpSpPr>
          <p:grpSp>
            <p:nvGrpSpPr>
              <p:cNvPr id="952" name="Google Shape;952;p97"/>
              <p:cNvGrpSpPr/>
              <p:nvPr/>
            </p:nvGrpSpPr>
            <p:grpSpPr>
              <a:xfrm>
                <a:off x="4300788" y="3829665"/>
                <a:ext cx="1728988" cy="400210"/>
                <a:chOff x="4300788" y="3829665"/>
                <a:chExt cx="1728988" cy="400210"/>
              </a:xfrm>
            </p:grpSpPr>
            <p:sp>
              <p:nvSpPr>
                <p:cNvPr id="953" name="Google Shape;953;p97"/>
                <p:cNvSpPr txBox="1"/>
                <p:nvPr/>
              </p:nvSpPr>
              <p:spPr>
                <a:xfrm>
                  <a:off x="4699276" y="3860575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Location data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unusable,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as 3961/5000 entries were unknown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54" name="Google Shape;954;p97"/>
                <p:cNvGrpSpPr/>
                <p:nvPr/>
              </p:nvGrpSpPr>
              <p:grpSpPr>
                <a:xfrm>
                  <a:off x="4300788" y="3829665"/>
                  <a:ext cx="308100" cy="308100"/>
                  <a:chOff x="4300788" y="3829665"/>
                  <a:chExt cx="308100" cy="308100"/>
                </a:xfrm>
              </p:grpSpPr>
              <p:sp>
                <p:nvSpPr>
                  <p:cNvPr id="955" name="Google Shape;955;p97"/>
                  <p:cNvSpPr/>
                  <p:nvPr/>
                </p:nvSpPr>
                <p:spPr>
                  <a:xfrm>
                    <a:off x="4300788" y="3829665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with two mobile devices." id="956" name="Google Shape;956;p97"/>
                  <p:cNvSpPr/>
                  <p:nvPr/>
                </p:nvSpPr>
                <p:spPr>
                  <a:xfrm>
                    <a:off x="4370368" y="3917143"/>
                    <a:ext cx="168976" cy="133145"/>
                  </a:xfrm>
                  <a:custGeom>
                    <a:rect b="b" l="l" r="r" t="t"/>
                    <a:pathLst>
                      <a:path extrusionOk="0" h="11952" w="15165">
                        <a:moveTo>
                          <a:pt x="13936" y="4157"/>
                        </a:moveTo>
                        <a:lnTo>
                          <a:pt x="13936" y="10156"/>
                        </a:lnTo>
                        <a:lnTo>
                          <a:pt x="10440" y="10156"/>
                        </a:lnTo>
                        <a:lnTo>
                          <a:pt x="10440" y="4157"/>
                        </a:lnTo>
                        <a:close/>
                        <a:moveTo>
                          <a:pt x="3024" y="0"/>
                        </a:moveTo>
                        <a:lnTo>
                          <a:pt x="2740" y="47"/>
                        </a:lnTo>
                        <a:lnTo>
                          <a:pt x="2457" y="94"/>
                        </a:lnTo>
                        <a:lnTo>
                          <a:pt x="2221" y="236"/>
                        </a:lnTo>
                        <a:lnTo>
                          <a:pt x="1985" y="425"/>
                        </a:lnTo>
                        <a:lnTo>
                          <a:pt x="1796" y="661"/>
                        </a:lnTo>
                        <a:lnTo>
                          <a:pt x="1701" y="898"/>
                        </a:lnTo>
                        <a:lnTo>
                          <a:pt x="1607" y="1181"/>
                        </a:lnTo>
                        <a:lnTo>
                          <a:pt x="1559" y="1464"/>
                        </a:lnTo>
                        <a:lnTo>
                          <a:pt x="1559" y="10156"/>
                        </a:lnTo>
                        <a:lnTo>
                          <a:pt x="1" y="10156"/>
                        </a:lnTo>
                        <a:lnTo>
                          <a:pt x="1" y="11951"/>
                        </a:lnTo>
                        <a:lnTo>
                          <a:pt x="7370" y="11951"/>
                        </a:lnTo>
                        <a:lnTo>
                          <a:pt x="7370" y="10156"/>
                        </a:lnTo>
                        <a:lnTo>
                          <a:pt x="2788" y="10156"/>
                        </a:lnTo>
                        <a:lnTo>
                          <a:pt x="2788" y="1464"/>
                        </a:lnTo>
                        <a:lnTo>
                          <a:pt x="2788" y="1370"/>
                        </a:lnTo>
                        <a:lnTo>
                          <a:pt x="2835" y="1275"/>
                        </a:lnTo>
                        <a:lnTo>
                          <a:pt x="2929" y="1228"/>
                        </a:lnTo>
                        <a:lnTo>
                          <a:pt x="3024" y="1181"/>
                        </a:lnTo>
                        <a:lnTo>
                          <a:pt x="14314" y="1181"/>
                        </a:lnTo>
                        <a:lnTo>
                          <a:pt x="14314" y="0"/>
                        </a:lnTo>
                        <a:close/>
                        <a:moveTo>
                          <a:pt x="9968" y="2929"/>
                        </a:moveTo>
                        <a:lnTo>
                          <a:pt x="9685" y="2976"/>
                        </a:lnTo>
                        <a:lnTo>
                          <a:pt x="9590" y="3071"/>
                        </a:lnTo>
                        <a:lnTo>
                          <a:pt x="9448" y="3165"/>
                        </a:lnTo>
                        <a:lnTo>
                          <a:pt x="9354" y="3259"/>
                        </a:lnTo>
                        <a:lnTo>
                          <a:pt x="9307" y="3401"/>
                        </a:lnTo>
                        <a:lnTo>
                          <a:pt x="9259" y="3685"/>
                        </a:lnTo>
                        <a:lnTo>
                          <a:pt x="9259" y="11243"/>
                        </a:lnTo>
                        <a:lnTo>
                          <a:pt x="9307" y="11526"/>
                        </a:lnTo>
                        <a:lnTo>
                          <a:pt x="9354" y="11668"/>
                        </a:lnTo>
                        <a:lnTo>
                          <a:pt x="9448" y="11763"/>
                        </a:lnTo>
                        <a:lnTo>
                          <a:pt x="9590" y="11857"/>
                        </a:lnTo>
                        <a:lnTo>
                          <a:pt x="9685" y="11904"/>
                        </a:lnTo>
                        <a:lnTo>
                          <a:pt x="9968" y="11951"/>
                        </a:lnTo>
                        <a:lnTo>
                          <a:pt x="14408" y="11951"/>
                        </a:lnTo>
                        <a:lnTo>
                          <a:pt x="14692" y="11904"/>
                        </a:lnTo>
                        <a:lnTo>
                          <a:pt x="14834" y="11857"/>
                        </a:lnTo>
                        <a:lnTo>
                          <a:pt x="14928" y="11763"/>
                        </a:lnTo>
                        <a:lnTo>
                          <a:pt x="15023" y="11668"/>
                        </a:lnTo>
                        <a:lnTo>
                          <a:pt x="15070" y="11526"/>
                        </a:lnTo>
                        <a:lnTo>
                          <a:pt x="15164" y="11243"/>
                        </a:lnTo>
                        <a:lnTo>
                          <a:pt x="15164" y="3685"/>
                        </a:lnTo>
                        <a:lnTo>
                          <a:pt x="15070" y="3401"/>
                        </a:lnTo>
                        <a:lnTo>
                          <a:pt x="15023" y="3259"/>
                        </a:lnTo>
                        <a:lnTo>
                          <a:pt x="14928" y="3165"/>
                        </a:lnTo>
                        <a:lnTo>
                          <a:pt x="14834" y="3071"/>
                        </a:lnTo>
                        <a:lnTo>
                          <a:pt x="14692" y="2976"/>
                        </a:lnTo>
                        <a:lnTo>
                          <a:pt x="14408" y="292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57" name="Google Shape;957;p97"/>
              <p:cNvGrpSpPr/>
              <p:nvPr/>
            </p:nvGrpSpPr>
            <p:grpSpPr>
              <a:xfrm>
                <a:off x="4300788" y="3335190"/>
                <a:ext cx="1728988" cy="400210"/>
                <a:chOff x="4300788" y="3335190"/>
                <a:chExt cx="1728988" cy="400210"/>
              </a:xfrm>
            </p:grpSpPr>
            <p:sp>
              <p:nvSpPr>
                <p:cNvPr id="958" name="Google Shape;958;p97"/>
                <p:cNvSpPr txBox="1"/>
                <p:nvPr/>
              </p:nvSpPr>
              <p:spPr>
                <a:xfrm>
                  <a:off x="4699276" y="3366100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UNKNOWN data summed up to a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total of $5,141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, over 5% of total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59" name="Google Shape;959;p97"/>
                <p:cNvGrpSpPr/>
                <p:nvPr/>
              </p:nvGrpSpPr>
              <p:grpSpPr>
                <a:xfrm>
                  <a:off x="4300788" y="3335190"/>
                  <a:ext cx="308100" cy="308100"/>
                  <a:chOff x="4300788" y="3335190"/>
                  <a:chExt cx="308100" cy="308100"/>
                </a:xfrm>
              </p:grpSpPr>
              <p:sp>
                <p:nvSpPr>
                  <p:cNvPr id="960" name="Google Shape;960;p97"/>
                  <p:cNvSpPr/>
                  <p:nvPr/>
                </p:nvSpPr>
                <p:spPr>
                  <a:xfrm>
                    <a:off x="4300788" y="3335190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of a magnifying glass with a chart below it. " id="961" name="Google Shape;961;p97"/>
                  <p:cNvSpPr/>
                  <p:nvPr/>
                </p:nvSpPr>
                <p:spPr>
                  <a:xfrm>
                    <a:off x="4366950" y="3401132"/>
                    <a:ext cx="175806" cy="165785"/>
                  </a:xfrm>
                  <a:custGeom>
                    <a:rect b="b" l="l" r="r" t="t"/>
                    <a:pathLst>
                      <a:path extrusionOk="0" h="14882" w="15778">
                        <a:moveTo>
                          <a:pt x="4488" y="3308"/>
                        </a:moveTo>
                        <a:lnTo>
                          <a:pt x="3165" y="7087"/>
                        </a:lnTo>
                        <a:lnTo>
                          <a:pt x="0" y="7087"/>
                        </a:lnTo>
                        <a:lnTo>
                          <a:pt x="0" y="8032"/>
                        </a:lnTo>
                        <a:lnTo>
                          <a:pt x="3826" y="8032"/>
                        </a:lnTo>
                        <a:lnTo>
                          <a:pt x="4960" y="4819"/>
                        </a:lnTo>
                        <a:lnTo>
                          <a:pt x="6283" y="9260"/>
                        </a:lnTo>
                        <a:lnTo>
                          <a:pt x="7322" y="9260"/>
                        </a:lnTo>
                        <a:lnTo>
                          <a:pt x="8361" y="5953"/>
                        </a:lnTo>
                        <a:lnTo>
                          <a:pt x="9401" y="8032"/>
                        </a:lnTo>
                        <a:lnTo>
                          <a:pt x="10629" y="8032"/>
                        </a:lnTo>
                        <a:lnTo>
                          <a:pt x="10629" y="7087"/>
                        </a:lnTo>
                        <a:lnTo>
                          <a:pt x="9968" y="7087"/>
                        </a:lnTo>
                        <a:lnTo>
                          <a:pt x="8787" y="4678"/>
                        </a:lnTo>
                        <a:lnTo>
                          <a:pt x="7795" y="4678"/>
                        </a:lnTo>
                        <a:lnTo>
                          <a:pt x="6803" y="7654"/>
                        </a:lnTo>
                        <a:lnTo>
                          <a:pt x="5527" y="3308"/>
                        </a:lnTo>
                        <a:close/>
                        <a:moveTo>
                          <a:pt x="6472" y="1"/>
                        </a:moveTo>
                        <a:lnTo>
                          <a:pt x="5905" y="95"/>
                        </a:lnTo>
                        <a:lnTo>
                          <a:pt x="5338" y="237"/>
                        </a:lnTo>
                        <a:lnTo>
                          <a:pt x="4771" y="426"/>
                        </a:lnTo>
                        <a:lnTo>
                          <a:pt x="4252" y="662"/>
                        </a:lnTo>
                        <a:lnTo>
                          <a:pt x="3779" y="946"/>
                        </a:lnTo>
                        <a:lnTo>
                          <a:pt x="3307" y="1276"/>
                        </a:lnTo>
                        <a:lnTo>
                          <a:pt x="2834" y="1654"/>
                        </a:lnTo>
                        <a:lnTo>
                          <a:pt x="2409" y="2079"/>
                        </a:lnTo>
                        <a:lnTo>
                          <a:pt x="2079" y="2552"/>
                        </a:lnTo>
                        <a:lnTo>
                          <a:pt x="1748" y="3024"/>
                        </a:lnTo>
                        <a:lnTo>
                          <a:pt x="1465" y="3544"/>
                        </a:lnTo>
                        <a:lnTo>
                          <a:pt x="1276" y="4063"/>
                        </a:lnTo>
                        <a:lnTo>
                          <a:pt x="1087" y="4583"/>
                        </a:lnTo>
                        <a:lnTo>
                          <a:pt x="992" y="5197"/>
                        </a:lnTo>
                        <a:lnTo>
                          <a:pt x="898" y="5764"/>
                        </a:lnTo>
                        <a:lnTo>
                          <a:pt x="2126" y="5764"/>
                        </a:lnTo>
                        <a:lnTo>
                          <a:pt x="2173" y="5292"/>
                        </a:lnTo>
                        <a:lnTo>
                          <a:pt x="2268" y="4867"/>
                        </a:lnTo>
                        <a:lnTo>
                          <a:pt x="2409" y="4394"/>
                        </a:lnTo>
                        <a:lnTo>
                          <a:pt x="2598" y="4016"/>
                        </a:lnTo>
                        <a:lnTo>
                          <a:pt x="2787" y="3591"/>
                        </a:lnTo>
                        <a:lnTo>
                          <a:pt x="3071" y="3213"/>
                        </a:lnTo>
                        <a:lnTo>
                          <a:pt x="3354" y="2835"/>
                        </a:lnTo>
                        <a:lnTo>
                          <a:pt x="3685" y="2505"/>
                        </a:lnTo>
                        <a:lnTo>
                          <a:pt x="4063" y="2221"/>
                        </a:lnTo>
                        <a:lnTo>
                          <a:pt x="4441" y="1938"/>
                        </a:lnTo>
                        <a:lnTo>
                          <a:pt x="4819" y="1702"/>
                        </a:lnTo>
                        <a:lnTo>
                          <a:pt x="5244" y="1513"/>
                        </a:lnTo>
                        <a:lnTo>
                          <a:pt x="5669" y="1371"/>
                        </a:lnTo>
                        <a:lnTo>
                          <a:pt x="6141" y="1276"/>
                        </a:lnTo>
                        <a:lnTo>
                          <a:pt x="6614" y="1229"/>
                        </a:lnTo>
                        <a:lnTo>
                          <a:pt x="7086" y="1182"/>
                        </a:lnTo>
                        <a:lnTo>
                          <a:pt x="7606" y="1229"/>
                        </a:lnTo>
                        <a:lnTo>
                          <a:pt x="8078" y="1276"/>
                        </a:lnTo>
                        <a:lnTo>
                          <a:pt x="8550" y="1371"/>
                        </a:lnTo>
                        <a:lnTo>
                          <a:pt x="8976" y="1560"/>
                        </a:lnTo>
                        <a:lnTo>
                          <a:pt x="9401" y="1749"/>
                        </a:lnTo>
                        <a:lnTo>
                          <a:pt x="9826" y="1985"/>
                        </a:lnTo>
                        <a:lnTo>
                          <a:pt x="10251" y="2316"/>
                        </a:lnTo>
                        <a:lnTo>
                          <a:pt x="10582" y="2646"/>
                        </a:lnTo>
                        <a:lnTo>
                          <a:pt x="10960" y="3024"/>
                        </a:lnTo>
                        <a:lnTo>
                          <a:pt x="11243" y="3402"/>
                        </a:lnTo>
                        <a:lnTo>
                          <a:pt x="11479" y="3827"/>
                        </a:lnTo>
                        <a:lnTo>
                          <a:pt x="11715" y="4252"/>
                        </a:lnTo>
                        <a:lnTo>
                          <a:pt x="11857" y="4725"/>
                        </a:lnTo>
                        <a:lnTo>
                          <a:pt x="11952" y="5197"/>
                        </a:lnTo>
                        <a:lnTo>
                          <a:pt x="12046" y="5670"/>
                        </a:lnTo>
                        <a:lnTo>
                          <a:pt x="12046" y="6189"/>
                        </a:lnTo>
                        <a:lnTo>
                          <a:pt x="12046" y="6662"/>
                        </a:lnTo>
                        <a:lnTo>
                          <a:pt x="11952" y="7181"/>
                        </a:lnTo>
                        <a:lnTo>
                          <a:pt x="11857" y="7654"/>
                        </a:lnTo>
                        <a:lnTo>
                          <a:pt x="11715" y="8079"/>
                        </a:lnTo>
                        <a:lnTo>
                          <a:pt x="11479" y="8504"/>
                        </a:lnTo>
                        <a:lnTo>
                          <a:pt x="11243" y="8929"/>
                        </a:lnTo>
                        <a:lnTo>
                          <a:pt x="10960" y="9307"/>
                        </a:lnTo>
                        <a:lnTo>
                          <a:pt x="10582" y="9685"/>
                        </a:lnTo>
                        <a:lnTo>
                          <a:pt x="10251" y="10063"/>
                        </a:lnTo>
                        <a:lnTo>
                          <a:pt x="9826" y="10346"/>
                        </a:lnTo>
                        <a:lnTo>
                          <a:pt x="9401" y="10582"/>
                        </a:lnTo>
                        <a:lnTo>
                          <a:pt x="8976" y="10771"/>
                        </a:lnTo>
                        <a:lnTo>
                          <a:pt x="8550" y="10960"/>
                        </a:lnTo>
                        <a:lnTo>
                          <a:pt x="8078" y="11055"/>
                        </a:lnTo>
                        <a:lnTo>
                          <a:pt x="7606" y="11149"/>
                        </a:lnTo>
                        <a:lnTo>
                          <a:pt x="7086" y="11149"/>
                        </a:lnTo>
                        <a:lnTo>
                          <a:pt x="6519" y="11102"/>
                        </a:lnTo>
                        <a:lnTo>
                          <a:pt x="5952" y="11055"/>
                        </a:lnTo>
                        <a:lnTo>
                          <a:pt x="5433" y="10866"/>
                        </a:lnTo>
                        <a:lnTo>
                          <a:pt x="4913" y="10677"/>
                        </a:lnTo>
                        <a:lnTo>
                          <a:pt x="4441" y="10394"/>
                        </a:lnTo>
                        <a:lnTo>
                          <a:pt x="4015" y="10110"/>
                        </a:lnTo>
                        <a:lnTo>
                          <a:pt x="3638" y="9732"/>
                        </a:lnTo>
                        <a:lnTo>
                          <a:pt x="3260" y="9354"/>
                        </a:lnTo>
                        <a:lnTo>
                          <a:pt x="1795" y="9354"/>
                        </a:lnTo>
                        <a:lnTo>
                          <a:pt x="2220" y="10016"/>
                        </a:lnTo>
                        <a:lnTo>
                          <a:pt x="2740" y="10582"/>
                        </a:lnTo>
                        <a:lnTo>
                          <a:pt x="3307" y="11102"/>
                        </a:lnTo>
                        <a:lnTo>
                          <a:pt x="3968" y="11527"/>
                        </a:lnTo>
                        <a:lnTo>
                          <a:pt x="4677" y="11905"/>
                        </a:lnTo>
                        <a:lnTo>
                          <a:pt x="5433" y="12141"/>
                        </a:lnTo>
                        <a:lnTo>
                          <a:pt x="6236" y="12283"/>
                        </a:lnTo>
                        <a:lnTo>
                          <a:pt x="7086" y="12330"/>
                        </a:lnTo>
                        <a:lnTo>
                          <a:pt x="7653" y="12330"/>
                        </a:lnTo>
                        <a:lnTo>
                          <a:pt x="8173" y="12236"/>
                        </a:lnTo>
                        <a:lnTo>
                          <a:pt x="8692" y="12141"/>
                        </a:lnTo>
                        <a:lnTo>
                          <a:pt x="9165" y="12000"/>
                        </a:lnTo>
                        <a:lnTo>
                          <a:pt x="9637" y="11763"/>
                        </a:lnTo>
                        <a:lnTo>
                          <a:pt x="10109" y="11527"/>
                        </a:lnTo>
                        <a:lnTo>
                          <a:pt x="10582" y="11244"/>
                        </a:lnTo>
                        <a:lnTo>
                          <a:pt x="11007" y="10913"/>
                        </a:lnTo>
                        <a:lnTo>
                          <a:pt x="14975" y="14881"/>
                        </a:lnTo>
                        <a:lnTo>
                          <a:pt x="15778" y="14078"/>
                        </a:lnTo>
                        <a:lnTo>
                          <a:pt x="11857" y="10110"/>
                        </a:lnTo>
                        <a:lnTo>
                          <a:pt x="12141" y="9685"/>
                        </a:lnTo>
                        <a:lnTo>
                          <a:pt x="12424" y="9213"/>
                        </a:lnTo>
                        <a:lnTo>
                          <a:pt x="12660" y="8740"/>
                        </a:lnTo>
                        <a:lnTo>
                          <a:pt x="12896" y="8268"/>
                        </a:lnTo>
                        <a:lnTo>
                          <a:pt x="13038" y="7795"/>
                        </a:lnTo>
                        <a:lnTo>
                          <a:pt x="13180" y="7276"/>
                        </a:lnTo>
                        <a:lnTo>
                          <a:pt x="13227" y="6756"/>
                        </a:lnTo>
                        <a:lnTo>
                          <a:pt x="13274" y="6189"/>
                        </a:lnTo>
                        <a:lnTo>
                          <a:pt x="13227" y="5528"/>
                        </a:lnTo>
                        <a:lnTo>
                          <a:pt x="13133" y="4914"/>
                        </a:lnTo>
                        <a:lnTo>
                          <a:pt x="12991" y="4347"/>
                        </a:lnTo>
                        <a:lnTo>
                          <a:pt x="12802" y="3780"/>
                        </a:lnTo>
                        <a:lnTo>
                          <a:pt x="12566" y="3260"/>
                        </a:lnTo>
                        <a:lnTo>
                          <a:pt x="12235" y="2741"/>
                        </a:lnTo>
                        <a:lnTo>
                          <a:pt x="11857" y="2268"/>
                        </a:lnTo>
                        <a:lnTo>
                          <a:pt x="11479" y="1796"/>
                        </a:lnTo>
                        <a:lnTo>
                          <a:pt x="11007" y="1371"/>
                        </a:lnTo>
                        <a:lnTo>
                          <a:pt x="10534" y="993"/>
                        </a:lnTo>
                        <a:lnTo>
                          <a:pt x="10015" y="710"/>
                        </a:lnTo>
                        <a:lnTo>
                          <a:pt x="9448" y="426"/>
                        </a:lnTo>
                        <a:lnTo>
                          <a:pt x="8928" y="237"/>
                        </a:lnTo>
                        <a:lnTo>
                          <a:pt x="8314" y="95"/>
                        </a:lnTo>
                        <a:lnTo>
                          <a:pt x="770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62" name="Google Shape;962;p97"/>
              <p:cNvGrpSpPr/>
              <p:nvPr/>
            </p:nvGrpSpPr>
            <p:grpSpPr>
              <a:xfrm>
                <a:off x="4300788" y="2876790"/>
                <a:ext cx="1728988" cy="400210"/>
                <a:chOff x="4300788" y="2876790"/>
                <a:chExt cx="1728988" cy="400210"/>
              </a:xfrm>
            </p:grpSpPr>
            <p:sp>
              <p:nvSpPr>
                <p:cNvPr id="963" name="Google Shape;963;p97"/>
                <p:cNvSpPr txBox="1"/>
                <p:nvPr/>
              </p:nvSpPr>
              <p:spPr>
                <a:xfrm>
                  <a:off x="4699276" y="2907700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Total of 480 UNKNOWN items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in data, unaccounted within data.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64" name="Google Shape;964;p97"/>
                <p:cNvGrpSpPr/>
                <p:nvPr/>
              </p:nvGrpSpPr>
              <p:grpSpPr>
                <a:xfrm>
                  <a:off x="4300788" y="2876790"/>
                  <a:ext cx="308100" cy="308100"/>
                  <a:chOff x="4300788" y="2876790"/>
                  <a:chExt cx="308100" cy="308100"/>
                </a:xfrm>
              </p:grpSpPr>
              <p:sp>
                <p:nvSpPr>
                  <p:cNvPr id="965" name="Google Shape;965;p97"/>
                  <p:cNvSpPr/>
                  <p:nvPr/>
                </p:nvSpPr>
                <p:spPr>
                  <a:xfrm>
                    <a:off x="4300788" y="2876790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location marker icon." id="966" name="Google Shape;966;p97"/>
                  <p:cNvSpPr/>
                  <p:nvPr/>
                </p:nvSpPr>
                <p:spPr>
                  <a:xfrm>
                    <a:off x="4374883" y="2962224"/>
                    <a:ext cx="159728" cy="137255"/>
                  </a:xfrm>
                  <a:custGeom>
                    <a:rect b="b" l="l" r="r" t="t"/>
                    <a:pathLst>
                      <a:path extrusionOk="0" h="209550" w="243860">
                        <a:moveTo>
                          <a:pt x="141483" y="81902"/>
                        </a:moveTo>
                        <a:lnTo>
                          <a:pt x="143697" y="82271"/>
                        </a:lnTo>
                        <a:lnTo>
                          <a:pt x="145910" y="82824"/>
                        </a:lnTo>
                        <a:lnTo>
                          <a:pt x="147939" y="83562"/>
                        </a:lnTo>
                        <a:lnTo>
                          <a:pt x="149968" y="84484"/>
                        </a:lnTo>
                        <a:lnTo>
                          <a:pt x="151813" y="85591"/>
                        </a:lnTo>
                        <a:lnTo>
                          <a:pt x="153658" y="86882"/>
                        </a:lnTo>
                        <a:lnTo>
                          <a:pt x="155318" y="88542"/>
                        </a:lnTo>
                        <a:lnTo>
                          <a:pt x="156794" y="90202"/>
                        </a:lnTo>
                        <a:lnTo>
                          <a:pt x="158269" y="92047"/>
                        </a:lnTo>
                        <a:lnTo>
                          <a:pt x="159376" y="93892"/>
                        </a:lnTo>
                        <a:lnTo>
                          <a:pt x="160298" y="95921"/>
                        </a:lnTo>
                        <a:lnTo>
                          <a:pt x="161036" y="97950"/>
                        </a:lnTo>
                        <a:lnTo>
                          <a:pt x="161590" y="100163"/>
                        </a:lnTo>
                        <a:lnTo>
                          <a:pt x="161958" y="102377"/>
                        </a:lnTo>
                        <a:lnTo>
                          <a:pt x="161958" y="104775"/>
                        </a:lnTo>
                        <a:lnTo>
                          <a:pt x="161958" y="107173"/>
                        </a:lnTo>
                        <a:lnTo>
                          <a:pt x="161590" y="109387"/>
                        </a:lnTo>
                        <a:lnTo>
                          <a:pt x="161036" y="111600"/>
                        </a:lnTo>
                        <a:lnTo>
                          <a:pt x="160298" y="113629"/>
                        </a:lnTo>
                        <a:lnTo>
                          <a:pt x="159376" y="115658"/>
                        </a:lnTo>
                        <a:lnTo>
                          <a:pt x="158269" y="117503"/>
                        </a:lnTo>
                        <a:lnTo>
                          <a:pt x="156794" y="119348"/>
                        </a:lnTo>
                        <a:lnTo>
                          <a:pt x="155318" y="121008"/>
                        </a:lnTo>
                        <a:lnTo>
                          <a:pt x="153658" y="122483"/>
                        </a:lnTo>
                        <a:lnTo>
                          <a:pt x="151813" y="123959"/>
                        </a:lnTo>
                        <a:lnTo>
                          <a:pt x="149784" y="125066"/>
                        </a:lnTo>
                        <a:lnTo>
                          <a:pt x="147939" y="125988"/>
                        </a:lnTo>
                        <a:lnTo>
                          <a:pt x="145726" y="126726"/>
                        </a:lnTo>
                        <a:lnTo>
                          <a:pt x="143697" y="127279"/>
                        </a:lnTo>
                        <a:lnTo>
                          <a:pt x="141299" y="127648"/>
                        </a:lnTo>
                        <a:lnTo>
                          <a:pt x="136687" y="127648"/>
                        </a:lnTo>
                        <a:lnTo>
                          <a:pt x="134473" y="127279"/>
                        </a:lnTo>
                        <a:lnTo>
                          <a:pt x="132260" y="126726"/>
                        </a:lnTo>
                        <a:lnTo>
                          <a:pt x="130231" y="125988"/>
                        </a:lnTo>
                        <a:lnTo>
                          <a:pt x="128202" y="125066"/>
                        </a:lnTo>
                        <a:lnTo>
                          <a:pt x="126357" y="123959"/>
                        </a:lnTo>
                        <a:lnTo>
                          <a:pt x="124512" y="122483"/>
                        </a:lnTo>
                        <a:lnTo>
                          <a:pt x="122852" y="121008"/>
                        </a:lnTo>
                        <a:lnTo>
                          <a:pt x="121192" y="119348"/>
                        </a:lnTo>
                        <a:lnTo>
                          <a:pt x="119901" y="117503"/>
                        </a:lnTo>
                        <a:lnTo>
                          <a:pt x="118794" y="115474"/>
                        </a:lnTo>
                        <a:lnTo>
                          <a:pt x="117872" y="113629"/>
                        </a:lnTo>
                        <a:lnTo>
                          <a:pt x="117134" y="111416"/>
                        </a:lnTo>
                        <a:lnTo>
                          <a:pt x="116581" y="109387"/>
                        </a:lnTo>
                        <a:lnTo>
                          <a:pt x="116212" y="106989"/>
                        </a:lnTo>
                        <a:lnTo>
                          <a:pt x="116212" y="104775"/>
                        </a:lnTo>
                        <a:lnTo>
                          <a:pt x="116212" y="102377"/>
                        </a:lnTo>
                        <a:lnTo>
                          <a:pt x="116581" y="100163"/>
                        </a:lnTo>
                        <a:lnTo>
                          <a:pt x="117134" y="97950"/>
                        </a:lnTo>
                        <a:lnTo>
                          <a:pt x="117872" y="95921"/>
                        </a:lnTo>
                        <a:lnTo>
                          <a:pt x="118794" y="93892"/>
                        </a:lnTo>
                        <a:lnTo>
                          <a:pt x="119901" y="92047"/>
                        </a:lnTo>
                        <a:lnTo>
                          <a:pt x="121192" y="90202"/>
                        </a:lnTo>
                        <a:lnTo>
                          <a:pt x="122852" y="88542"/>
                        </a:lnTo>
                        <a:lnTo>
                          <a:pt x="124512" y="86882"/>
                        </a:lnTo>
                        <a:lnTo>
                          <a:pt x="126357" y="85591"/>
                        </a:lnTo>
                        <a:lnTo>
                          <a:pt x="128202" y="84484"/>
                        </a:lnTo>
                        <a:lnTo>
                          <a:pt x="130231" y="83562"/>
                        </a:lnTo>
                        <a:lnTo>
                          <a:pt x="132260" y="82824"/>
                        </a:lnTo>
                        <a:lnTo>
                          <a:pt x="134473" y="82271"/>
                        </a:lnTo>
                        <a:lnTo>
                          <a:pt x="136687" y="81902"/>
                        </a:lnTo>
                        <a:close/>
                        <a:moveTo>
                          <a:pt x="139085" y="62164"/>
                        </a:moveTo>
                        <a:lnTo>
                          <a:pt x="134658" y="62349"/>
                        </a:lnTo>
                        <a:lnTo>
                          <a:pt x="130600" y="62902"/>
                        </a:lnTo>
                        <a:lnTo>
                          <a:pt x="126542" y="64009"/>
                        </a:lnTo>
                        <a:lnTo>
                          <a:pt x="122668" y="65300"/>
                        </a:lnTo>
                        <a:lnTo>
                          <a:pt x="118979" y="66960"/>
                        </a:lnTo>
                        <a:lnTo>
                          <a:pt x="115474" y="69174"/>
                        </a:lnTo>
                        <a:lnTo>
                          <a:pt x="112153" y="71756"/>
                        </a:lnTo>
                        <a:lnTo>
                          <a:pt x="108833" y="74523"/>
                        </a:lnTo>
                        <a:lnTo>
                          <a:pt x="106066" y="77843"/>
                        </a:lnTo>
                        <a:lnTo>
                          <a:pt x="103484" y="81164"/>
                        </a:lnTo>
                        <a:lnTo>
                          <a:pt x="101270" y="84669"/>
                        </a:lnTo>
                        <a:lnTo>
                          <a:pt x="99610" y="88358"/>
                        </a:lnTo>
                        <a:lnTo>
                          <a:pt x="98319" y="92232"/>
                        </a:lnTo>
                        <a:lnTo>
                          <a:pt x="97212" y="96290"/>
                        </a:lnTo>
                        <a:lnTo>
                          <a:pt x="96659" y="100348"/>
                        </a:lnTo>
                        <a:lnTo>
                          <a:pt x="96474" y="104775"/>
                        </a:lnTo>
                        <a:lnTo>
                          <a:pt x="96659" y="109018"/>
                        </a:lnTo>
                        <a:lnTo>
                          <a:pt x="97212" y="113260"/>
                        </a:lnTo>
                        <a:lnTo>
                          <a:pt x="98319" y="117318"/>
                        </a:lnTo>
                        <a:lnTo>
                          <a:pt x="99610" y="121192"/>
                        </a:lnTo>
                        <a:lnTo>
                          <a:pt x="101270" y="124881"/>
                        </a:lnTo>
                        <a:lnTo>
                          <a:pt x="103484" y="128386"/>
                        </a:lnTo>
                        <a:lnTo>
                          <a:pt x="106066" y="131707"/>
                        </a:lnTo>
                        <a:lnTo>
                          <a:pt x="108833" y="134842"/>
                        </a:lnTo>
                        <a:lnTo>
                          <a:pt x="112153" y="137794"/>
                        </a:lnTo>
                        <a:lnTo>
                          <a:pt x="115474" y="140376"/>
                        </a:lnTo>
                        <a:lnTo>
                          <a:pt x="118979" y="142405"/>
                        </a:lnTo>
                        <a:lnTo>
                          <a:pt x="122668" y="144250"/>
                        </a:lnTo>
                        <a:lnTo>
                          <a:pt x="126542" y="145541"/>
                        </a:lnTo>
                        <a:lnTo>
                          <a:pt x="130600" y="146464"/>
                        </a:lnTo>
                        <a:lnTo>
                          <a:pt x="134658" y="147202"/>
                        </a:lnTo>
                        <a:lnTo>
                          <a:pt x="139085" y="147386"/>
                        </a:lnTo>
                        <a:lnTo>
                          <a:pt x="143328" y="147202"/>
                        </a:lnTo>
                        <a:lnTo>
                          <a:pt x="147570" y="146464"/>
                        </a:lnTo>
                        <a:lnTo>
                          <a:pt x="151629" y="145541"/>
                        </a:lnTo>
                        <a:lnTo>
                          <a:pt x="155502" y="144250"/>
                        </a:lnTo>
                        <a:lnTo>
                          <a:pt x="159192" y="142405"/>
                        </a:lnTo>
                        <a:lnTo>
                          <a:pt x="162696" y="140376"/>
                        </a:lnTo>
                        <a:lnTo>
                          <a:pt x="166017" y="137794"/>
                        </a:lnTo>
                        <a:lnTo>
                          <a:pt x="169153" y="134842"/>
                        </a:lnTo>
                        <a:lnTo>
                          <a:pt x="172104" y="131707"/>
                        </a:lnTo>
                        <a:lnTo>
                          <a:pt x="174686" y="128386"/>
                        </a:lnTo>
                        <a:lnTo>
                          <a:pt x="176715" y="124881"/>
                        </a:lnTo>
                        <a:lnTo>
                          <a:pt x="178560" y="121192"/>
                        </a:lnTo>
                        <a:lnTo>
                          <a:pt x="179851" y="117318"/>
                        </a:lnTo>
                        <a:lnTo>
                          <a:pt x="180774" y="113260"/>
                        </a:lnTo>
                        <a:lnTo>
                          <a:pt x="181512" y="109018"/>
                        </a:lnTo>
                        <a:lnTo>
                          <a:pt x="181696" y="104775"/>
                        </a:lnTo>
                        <a:lnTo>
                          <a:pt x="181512" y="100348"/>
                        </a:lnTo>
                        <a:lnTo>
                          <a:pt x="180774" y="96290"/>
                        </a:lnTo>
                        <a:lnTo>
                          <a:pt x="179851" y="92232"/>
                        </a:lnTo>
                        <a:lnTo>
                          <a:pt x="178560" y="88358"/>
                        </a:lnTo>
                        <a:lnTo>
                          <a:pt x="176715" y="84669"/>
                        </a:lnTo>
                        <a:lnTo>
                          <a:pt x="174686" y="81164"/>
                        </a:lnTo>
                        <a:lnTo>
                          <a:pt x="172104" y="77843"/>
                        </a:lnTo>
                        <a:lnTo>
                          <a:pt x="169153" y="74523"/>
                        </a:lnTo>
                        <a:lnTo>
                          <a:pt x="166017" y="71756"/>
                        </a:lnTo>
                        <a:lnTo>
                          <a:pt x="162696" y="69174"/>
                        </a:lnTo>
                        <a:lnTo>
                          <a:pt x="159192" y="66960"/>
                        </a:lnTo>
                        <a:lnTo>
                          <a:pt x="155502" y="65300"/>
                        </a:lnTo>
                        <a:lnTo>
                          <a:pt x="151629" y="64009"/>
                        </a:lnTo>
                        <a:lnTo>
                          <a:pt x="147570" y="62902"/>
                        </a:lnTo>
                        <a:lnTo>
                          <a:pt x="143328" y="62349"/>
                        </a:lnTo>
                        <a:lnTo>
                          <a:pt x="139085" y="62164"/>
                        </a:lnTo>
                        <a:close/>
                        <a:moveTo>
                          <a:pt x="139085" y="19553"/>
                        </a:moveTo>
                        <a:lnTo>
                          <a:pt x="143512" y="19738"/>
                        </a:lnTo>
                        <a:lnTo>
                          <a:pt x="147755" y="19922"/>
                        </a:lnTo>
                        <a:lnTo>
                          <a:pt x="151997" y="20475"/>
                        </a:lnTo>
                        <a:lnTo>
                          <a:pt x="156056" y="21213"/>
                        </a:lnTo>
                        <a:lnTo>
                          <a:pt x="160114" y="22136"/>
                        </a:lnTo>
                        <a:lnTo>
                          <a:pt x="164172" y="23058"/>
                        </a:lnTo>
                        <a:lnTo>
                          <a:pt x="168046" y="24349"/>
                        </a:lnTo>
                        <a:lnTo>
                          <a:pt x="171735" y="25825"/>
                        </a:lnTo>
                        <a:lnTo>
                          <a:pt x="175609" y="27485"/>
                        </a:lnTo>
                        <a:lnTo>
                          <a:pt x="179114" y="29330"/>
                        </a:lnTo>
                        <a:lnTo>
                          <a:pt x="182803" y="31359"/>
                        </a:lnTo>
                        <a:lnTo>
                          <a:pt x="186123" y="33572"/>
                        </a:lnTo>
                        <a:lnTo>
                          <a:pt x="189628" y="35970"/>
                        </a:lnTo>
                        <a:lnTo>
                          <a:pt x="192948" y="38737"/>
                        </a:lnTo>
                        <a:lnTo>
                          <a:pt x="196084" y="41504"/>
                        </a:lnTo>
                        <a:lnTo>
                          <a:pt x="199220" y="44456"/>
                        </a:lnTo>
                        <a:lnTo>
                          <a:pt x="202356" y="47591"/>
                        </a:lnTo>
                        <a:lnTo>
                          <a:pt x="205123" y="50912"/>
                        </a:lnTo>
                        <a:lnTo>
                          <a:pt x="207705" y="54232"/>
                        </a:lnTo>
                        <a:lnTo>
                          <a:pt x="210103" y="57552"/>
                        </a:lnTo>
                        <a:lnTo>
                          <a:pt x="212501" y="61057"/>
                        </a:lnTo>
                        <a:lnTo>
                          <a:pt x="214530" y="64562"/>
                        </a:lnTo>
                        <a:lnTo>
                          <a:pt x="216375" y="68251"/>
                        </a:lnTo>
                        <a:lnTo>
                          <a:pt x="218035" y="71941"/>
                        </a:lnTo>
                        <a:lnTo>
                          <a:pt x="219511" y="75814"/>
                        </a:lnTo>
                        <a:lnTo>
                          <a:pt x="220618" y="79688"/>
                        </a:lnTo>
                        <a:lnTo>
                          <a:pt x="221724" y="83746"/>
                        </a:lnTo>
                        <a:lnTo>
                          <a:pt x="222647" y="87804"/>
                        </a:lnTo>
                        <a:lnTo>
                          <a:pt x="223385" y="91863"/>
                        </a:lnTo>
                        <a:lnTo>
                          <a:pt x="223754" y="96105"/>
                        </a:lnTo>
                        <a:lnTo>
                          <a:pt x="224122" y="100348"/>
                        </a:lnTo>
                        <a:lnTo>
                          <a:pt x="224122" y="104775"/>
                        </a:lnTo>
                        <a:lnTo>
                          <a:pt x="224122" y="109202"/>
                        </a:lnTo>
                        <a:lnTo>
                          <a:pt x="223754" y="113445"/>
                        </a:lnTo>
                        <a:lnTo>
                          <a:pt x="223385" y="117687"/>
                        </a:lnTo>
                        <a:lnTo>
                          <a:pt x="222647" y="121746"/>
                        </a:lnTo>
                        <a:lnTo>
                          <a:pt x="221724" y="125804"/>
                        </a:lnTo>
                        <a:lnTo>
                          <a:pt x="220618" y="129862"/>
                        </a:lnTo>
                        <a:lnTo>
                          <a:pt x="219511" y="133736"/>
                        </a:lnTo>
                        <a:lnTo>
                          <a:pt x="218035" y="137425"/>
                        </a:lnTo>
                        <a:lnTo>
                          <a:pt x="216375" y="141299"/>
                        </a:lnTo>
                        <a:lnTo>
                          <a:pt x="214530" y="144803"/>
                        </a:lnTo>
                        <a:lnTo>
                          <a:pt x="212501" y="148493"/>
                        </a:lnTo>
                        <a:lnTo>
                          <a:pt x="210103" y="151813"/>
                        </a:lnTo>
                        <a:lnTo>
                          <a:pt x="207705" y="155318"/>
                        </a:lnTo>
                        <a:lnTo>
                          <a:pt x="205123" y="158638"/>
                        </a:lnTo>
                        <a:lnTo>
                          <a:pt x="202356" y="161774"/>
                        </a:lnTo>
                        <a:lnTo>
                          <a:pt x="199220" y="164910"/>
                        </a:lnTo>
                        <a:lnTo>
                          <a:pt x="196084" y="168046"/>
                        </a:lnTo>
                        <a:lnTo>
                          <a:pt x="192948" y="170813"/>
                        </a:lnTo>
                        <a:lnTo>
                          <a:pt x="189628" y="173395"/>
                        </a:lnTo>
                        <a:lnTo>
                          <a:pt x="186123" y="175793"/>
                        </a:lnTo>
                        <a:lnTo>
                          <a:pt x="182803" y="178191"/>
                        </a:lnTo>
                        <a:lnTo>
                          <a:pt x="179114" y="180220"/>
                        </a:lnTo>
                        <a:lnTo>
                          <a:pt x="175609" y="182065"/>
                        </a:lnTo>
                        <a:lnTo>
                          <a:pt x="171735" y="183725"/>
                        </a:lnTo>
                        <a:lnTo>
                          <a:pt x="168046" y="185201"/>
                        </a:lnTo>
                        <a:lnTo>
                          <a:pt x="164172" y="186308"/>
                        </a:lnTo>
                        <a:lnTo>
                          <a:pt x="160114" y="187414"/>
                        </a:lnTo>
                        <a:lnTo>
                          <a:pt x="156056" y="188337"/>
                        </a:lnTo>
                        <a:lnTo>
                          <a:pt x="151997" y="189075"/>
                        </a:lnTo>
                        <a:lnTo>
                          <a:pt x="147755" y="189444"/>
                        </a:lnTo>
                        <a:lnTo>
                          <a:pt x="143512" y="189812"/>
                        </a:lnTo>
                        <a:lnTo>
                          <a:pt x="53863" y="189812"/>
                        </a:lnTo>
                        <a:lnTo>
                          <a:pt x="53863" y="104775"/>
                        </a:lnTo>
                        <a:lnTo>
                          <a:pt x="54048" y="100348"/>
                        </a:lnTo>
                        <a:lnTo>
                          <a:pt x="54232" y="96105"/>
                        </a:lnTo>
                        <a:lnTo>
                          <a:pt x="54785" y="91863"/>
                        </a:lnTo>
                        <a:lnTo>
                          <a:pt x="55523" y="87804"/>
                        </a:lnTo>
                        <a:lnTo>
                          <a:pt x="56446" y="83746"/>
                        </a:lnTo>
                        <a:lnTo>
                          <a:pt x="57368" y="79688"/>
                        </a:lnTo>
                        <a:lnTo>
                          <a:pt x="58659" y="75814"/>
                        </a:lnTo>
                        <a:lnTo>
                          <a:pt x="60135" y="71941"/>
                        </a:lnTo>
                        <a:lnTo>
                          <a:pt x="61795" y="68251"/>
                        </a:lnTo>
                        <a:lnTo>
                          <a:pt x="63640" y="64562"/>
                        </a:lnTo>
                        <a:lnTo>
                          <a:pt x="65669" y="61057"/>
                        </a:lnTo>
                        <a:lnTo>
                          <a:pt x="67882" y="57552"/>
                        </a:lnTo>
                        <a:lnTo>
                          <a:pt x="70280" y="54232"/>
                        </a:lnTo>
                        <a:lnTo>
                          <a:pt x="73047" y="50912"/>
                        </a:lnTo>
                        <a:lnTo>
                          <a:pt x="75814" y="47591"/>
                        </a:lnTo>
                        <a:lnTo>
                          <a:pt x="78766" y="44456"/>
                        </a:lnTo>
                        <a:lnTo>
                          <a:pt x="81902" y="41504"/>
                        </a:lnTo>
                        <a:lnTo>
                          <a:pt x="85222" y="38737"/>
                        </a:lnTo>
                        <a:lnTo>
                          <a:pt x="88542" y="35970"/>
                        </a:lnTo>
                        <a:lnTo>
                          <a:pt x="91863" y="33572"/>
                        </a:lnTo>
                        <a:lnTo>
                          <a:pt x="95367" y="31359"/>
                        </a:lnTo>
                        <a:lnTo>
                          <a:pt x="98872" y="29330"/>
                        </a:lnTo>
                        <a:lnTo>
                          <a:pt x="102561" y="27485"/>
                        </a:lnTo>
                        <a:lnTo>
                          <a:pt x="106251" y="25825"/>
                        </a:lnTo>
                        <a:lnTo>
                          <a:pt x="110124" y="24349"/>
                        </a:lnTo>
                        <a:lnTo>
                          <a:pt x="113998" y="23058"/>
                        </a:lnTo>
                        <a:lnTo>
                          <a:pt x="118056" y="22136"/>
                        </a:lnTo>
                        <a:lnTo>
                          <a:pt x="122114" y="21213"/>
                        </a:lnTo>
                        <a:lnTo>
                          <a:pt x="126173" y="20475"/>
                        </a:lnTo>
                        <a:lnTo>
                          <a:pt x="130415" y="19922"/>
                        </a:lnTo>
                        <a:lnTo>
                          <a:pt x="134658" y="19738"/>
                        </a:lnTo>
                        <a:lnTo>
                          <a:pt x="139085" y="19553"/>
                        </a:lnTo>
                        <a:close/>
                        <a:moveTo>
                          <a:pt x="0" y="150522"/>
                        </a:moveTo>
                        <a:lnTo>
                          <a:pt x="0" y="209550"/>
                        </a:lnTo>
                        <a:lnTo>
                          <a:pt x="19738" y="209550"/>
                        </a:lnTo>
                        <a:lnTo>
                          <a:pt x="19738" y="150522"/>
                        </a:lnTo>
                        <a:close/>
                        <a:moveTo>
                          <a:pt x="139085" y="0"/>
                        </a:moveTo>
                        <a:lnTo>
                          <a:pt x="133551" y="184"/>
                        </a:lnTo>
                        <a:lnTo>
                          <a:pt x="128386" y="369"/>
                        </a:lnTo>
                        <a:lnTo>
                          <a:pt x="123037" y="1107"/>
                        </a:lnTo>
                        <a:lnTo>
                          <a:pt x="118056" y="1845"/>
                        </a:lnTo>
                        <a:lnTo>
                          <a:pt x="112891" y="2951"/>
                        </a:lnTo>
                        <a:lnTo>
                          <a:pt x="108095" y="4243"/>
                        </a:lnTo>
                        <a:lnTo>
                          <a:pt x="103299" y="5903"/>
                        </a:lnTo>
                        <a:lnTo>
                          <a:pt x="98688" y="7563"/>
                        </a:lnTo>
                        <a:lnTo>
                          <a:pt x="94076" y="9592"/>
                        </a:lnTo>
                        <a:lnTo>
                          <a:pt x="89465" y="11806"/>
                        </a:lnTo>
                        <a:lnTo>
                          <a:pt x="85222" y="14388"/>
                        </a:lnTo>
                        <a:lnTo>
                          <a:pt x="80795" y="17155"/>
                        </a:lnTo>
                        <a:lnTo>
                          <a:pt x="76737" y="20106"/>
                        </a:lnTo>
                        <a:lnTo>
                          <a:pt x="72678" y="23242"/>
                        </a:lnTo>
                        <a:lnTo>
                          <a:pt x="68620" y="26747"/>
                        </a:lnTo>
                        <a:lnTo>
                          <a:pt x="64746" y="30436"/>
                        </a:lnTo>
                        <a:lnTo>
                          <a:pt x="61057" y="34310"/>
                        </a:lnTo>
                        <a:lnTo>
                          <a:pt x="57552" y="38368"/>
                        </a:lnTo>
                        <a:lnTo>
                          <a:pt x="54417" y="42426"/>
                        </a:lnTo>
                        <a:lnTo>
                          <a:pt x="51465" y="46485"/>
                        </a:lnTo>
                        <a:lnTo>
                          <a:pt x="48698" y="50912"/>
                        </a:lnTo>
                        <a:lnTo>
                          <a:pt x="46116" y="55154"/>
                        </a:lnTo>
                        <a:lnTo>
                          <a:pt x="43902" y="59766"/>
                        </a:lnTo>
                        <a:lnTo>
                          <a:pt x="41873" y="64378"/>
                        </a:lnTo>
                        <a:lnTo>
                          <a:pt x="40028" y="68989"/>
                        </a:lnTo>
                        <a:lnTo>
                          <a:pt x="38553" y="73785"/>
                        </a:lnTo>
                        <a:lnTo>
                          <a:pt x="37262" y="78766"/>
                        </a:lnTo>
                        <a:lnTo>
                          <a:pt x="36155" y="83746"/>
                        </a:lnTo>
                        <a:lnTo>
                          <a:pt x="35417" y="88727"/>
                        </a:lnTo>
                        <a:lnTo>
                          <a:pt x="34679" y="94076"/>
                        </a:lnTo>
                        <a:lnTo>
                          <a:pt x="34310" y="99241"/>
                        </a:lnTo>
                        <a:lnTo>
                          <a:pt x="34310" y="104775"/>
                        </a:lnTo>
                        <a:lnTo>
                          <a:pt x="34310" y="209550"/>
                        </a:lnTo>
                        <a:lnTo>
                          <a:pt x="139085" y="209550"/>
                        </a:lnTo>
                        <a:lnTo>
                          <a:pt x="144434" y="209366"/>
                        </a:lnTo>
                        <a:lnTo>
                          <a:pt x="149784" y="208997"/>
                        </a:lnTo>
                        <a:lnTo>
                          <a:pt x="154949" y="208443"/>
                        </a:lnTo>
                        <a:lnTo>
                          <a:pt x="160114" y="207705"/>
                        </a:lnTo>
                        <a:lnTo>
                          <a:pt x="165094" y="206599"/>
                        </a:lnTo>
                        <a:lnTo>
                          <a:pt x="170075" y="205307"/>
                        </a:lnTo>
                        <a:lnTo>
                          <a:pt x="174871" y="203647"/>
                        </a:lnTo>
                        <a:lnTo>
                          <a:pt x="179482" y="201803"/>
                        </a:lnTo>
                        <a:lnTo>
                          <a:pt x="184094" y="199773"/>
                        </a:lnTo>
                        <a:lnTo>
                          <a:pt x="188521" y="197560"/>
                        </a:lnTo>
                        <a:lnTo>
                          <a:pt x="192948" y="195162"/>
                        </a:lnTo>
                        <a:lnTo>
                          <a:pt x="197191" y="192395"/>
                        </a:lnTo>
                        <a:lnTo>
                          <a:pt x="201434" y="189444"/>
                        </a:lnTo>
                        <a:lnTo>
                          <a:pt x="205492" y="186123"/>
                        </a:lnTo>
                        <a:lnTo>
                          <a:pt x="209550" y="182618"/>
                        </a:lnTo>
                        <a:lnTo>
                          <a:pt x="213239" y="178929"/>
                        </a:lnTo>
                        <a:lnTo>
                          <a:pt x="216928" y="175055"/>
                        </a:lnTo>
                        <a:lnTo>
                          <a:pt x="220433" y="171182"/>
                        </a:lnTo>
                        <a:lnTo>
                          <a:pt x="223754" y="167124"/>
                        </a:lnTo>
                        <a:lnTo>
                          <a:pt x="226705" y="162881"/>
                        </a:lnTo>
                        <a:lnTo>
                          <a:pt x="229472" y="158638"/>
                        </a:lnTo>
                        <a:lnTo>
                          <a:pt x="231870" y="154211"/>
                        </a:lnTo>
                        <a:lnTo>
                          <a:pt x="234268" y="149784"/>
                        </a:lnTo>
                        <a:lnTo>
                          <a:pt x="236297" y="145172"/>
                        </a:lnTo>
                        <a:lnTo>
                          <a:pt x="237957" y="140561"/>
                        </a:lnTo>
                        <a:lnTo>
                          <a:pt x="239617" y="135765"/>
                        </a:lnTo>
                        <a:lnTo>
                          <a:pt x="240909" y="130784"/>
                        </a:lnTo>
                        <a:lnTo>
                          <a:pt x="242015" y="125804"/>
                        </a:lnTo>
                        <a:lnTo>
                          <a:pt x="242753" y="120639"/>
                        </a:lnTo>
                        <a:lnTo>
                          <a:pt x="243307" y="115474"/>
                        </a:lnTo>
                        <a:lnTo>
                          <a:pt x="243676" y="110124"/>
                        </a:lnTo>
                        <a:lnTo>
                          <a:pt x="243860" y="104775"/>
                        </a:lnTo>
                        <a:lnTo>
                          <a:pt x="243676" y="99241"/>
                        </a:lnTo>
                        <a:lnTo>
                          <a:pt x="243307" y="94076"/>
                        </a:lnTo>
                        <a:lnTo>
                          <a:pt x="242753" y="88727"/>
                        </a:lnTo>
                        <a:lnTo>
                          <a:pt x="242015" y="83746"/>
                        </a:lnTo>
                        <a:lnTo>
                          <a:pt x="240909" y="78766"/>
                        </a:lnTo>
                        <a:lnTo>
                          <a:pt x="239617" y="73785"/>
                        </a:lnTo>
                        <a:lnTo>
                          <a:pt x="237957" y="68989"/>
                        </a:lnTo>
                        <a:lnTo>
                          <a:pt x="236113" y="64378"/>
                        </a:lnTo>
                        <a:lnTo>
                          <a:pt x="234083" y="59766"/>
                        </a:lnTo>
                        <a:lnTo>
                          <a:pt x="231870" y="55154"/>
                        </a:lnTo>
                        <a:lnTo>
                          <a:pt x="229472" y="50912"/>
                        </a:lnTo>
                        <a:lnTo>
                          <a:pt x="226705" y="46485"/>
                        </a:lnTo>
                        <a:lnTo>
                          <a:pt x="223754" y="42426"/>
                        </a:lnTo>
                        <a:lnTo>
                          <a:pt x="220433" y="38368"/>
                        </a:lnTo>
                        <a:lnTo>
                          <a:pt x="216928" y="34310"/>
                        </a:lnTo>
                        <a:lnTo>
                          <a:pt x="213239" y="30436"/>
                        </a:lnTo>
                        <a:lnTo>
                          <a:pt x="209365" y="26747"/>
                        </a:lnTo>
                        <a:lnTo>
                          <a:pt x="205492" y="23242"/>
                        </a:lnTo>
                        <a:lnTo>
                          <a:pt x="201434" y="20106"/>
                        </a:lnTo>
                        <a:lnTo>
                          <a:pt x="197191" y="17155"/>
                        </a:lnTo>
                        <a:lnTo>
                          <a:pt x="192948" y="14388"/>
                        </a:lnTo>
                        <a:lnTo>
                          <a:pt x="188521" y="11806"/>
                        </a:lnTo>
                        <a:lnTo>
                          <a:pt x="184094" y="9592"/>
                        </a:lnTo>
                        <a:lnTo>
                          <a:pt x="179482" y="7563"/>
                        </a:lnTo>
                        <a:lnTo>
                          <a:pt x="174871" y="5903"/>
                        </a:lnTo>
                        <a:lnTo>
                          <a:pt x="169890" y="4243"/>
                        </a:lnTo>
                        <a:lnTo>
                          <a:pt x="165094" y="2951"/>
                        </a:lnTo>
                        <a:lnTo>
                          <a:pt x="160114" y="1845"/>
                        </a:lnTo>
                        <a:lnTo>
                          <a:pt x="154949" y="1107"/>
                        </a:lnTo>
                        <a:lnTo>
                          <a:pt x="149784" y="369"/>
                        </a:lnTo>
                        <a:lnTo>
                          <a:pt x="144434" y="184"/>
                        </a:lnTo>
                        <a:lnTo>
                          <a:pt x="1390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grpSp>
        <p:nvGrpSpPr>
          <p:cNvPr id="967" name="Google Shape;967;p97"/>
          <p:cNvGrpSpPr/>
          <p:nvPr/>
        </p:nvGrpSpPr>
        <p:grpSpPr>
          <a:xfrm>
            <a:off x="6606006" y="457200"/>
            <a:ext cx="2004600" cy="1689875"/>
            <a:chOff x="6606006" y="451825"/>
            <a:chExt cx="2004600" cy="1689875"/>
          </a:xfrm>
        </p:grpSpPr>
        <p:sp>
          <p:nvSpPr>
            <p:cNvPr id="968" name="Google Shape;968;p97"/>
            <p:cNvSpPr/>
            <p:nvPr/>
          </p:nvSpPr>
          <p:spPr>
            <a:xfrm>
              <a:off x="6606006" y="451825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	Payment 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69" name="Google Shape;969;p97"/>
            <p:cNvGrpSpPr/>
            <p:nvPr/>
          </p:nvGrpSpPr>
          <p:grpSpPr>
            <a:xfrm>
              <a:off x="6698875" y="1015125"/>
              <a:ext cx="1728300" cy="1126575"/>
              <a:chOff x="6698875" y="1015125"/>
              <a:chExt cx="1728300" cy="1126575"/>
            </a:xfrm>
          </p:grpSpPr>
          <p:grpSp>
            <p:nvGrpSpPr>
              <p:cNvPr id="970" name="Google Shape;970;p97"/>
              <p:cNvGrpSpPr/>
              <p:nvPr/>
            </p:nvGrpSpPr>
            <p:grpSpPr>
              <a:xfrm>
                <a:off x="6705375" y="1015125"/>
                <a:ext cx="1721800" cy="308100"/>
                <a:chOff x="6705375" y="1015125"/>
                <a:chExt cx="1721800" cy="308100"/>
              </a:xfrm>
            </p:grpSpPr>
            <p:sp>
              <p:nvSpPr>
                <p:cNvPr id="971" name="Google Shape;971;p97"/>
                <p:cNvSpPr txBox="1"/>
                <p:nvPr/>
              </p:nvSpPr>
              <p:spPr>
                <a:xfrm>
                  <a:off x="7103875" y="1046025"/>
                  <a:ext cx="13233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Weekends are busier than weekdays 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72" name="Google Shape;972;p97"/>
                <p:cNvGrpSpPr/>
                <p:nvPr/>
              </p:nvGrpSpPr>
              <p:grpSpPr>
                <a:xfrm>
                  <a:off x="6705375" y="1015125"/>
                  <a:ext cx="308100" cy="308100"/>
                  <a:chOff x="6705375" y="1015125"/>
                  <a:chExt cx="308100" cy="308100"/>
                </a:xfrm>
              </p:grpSpPr>
              <p:sp>
                <p:nvSpPr>
                  <p:cNvPr id="973" name="Google Shape;973;p97"/>
                  <p:cNvSpPr/>
                  <p:nvPr/>
                </p:nvSpPr>
                <p:spPr>
                  <a:xfrm>
                    <a:off x="6705375" y="1015125"/>
                    <a:ext cx="308100" cy="3081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 magnifying glass examining a graph." id="974" name="Google Shape;974;p97"/>
                  <p:cNvSpPr/>
                  <p:nvPr/>
                </p:nvSpPr>
                <p:spPr>
                  <a:xfrm>
                    <a:off x="6773725" y="1083549"/>
                    <a:ext cx="158437" cy="167334"/>
                  </a:xfrm>
                  <a:custGeom>
                    <a:rect b="b" l="l" r="r" t="t"/>
                    <a:pathLst>
                      <a:path extrusionOk="0" h="15967" w="15118">
                        <a:moveTo>
                          <a:pt x="14173" y="0"/>
                        </a:moveTo>
                        <a:lnTo>
                          <a:pt x="11480" y="4299"/>
                        </a:lnTo>
                        <a:lnTo>
                          <a:pt x="9118" y="756"/>
                        </a:lnTo>
                        <a:lnTo>
                          <a:pt x="6000" y="5811"/>
                        </a:lnTo>
                        <a:lnTo>
                          <a:pt x="3686" y="3071"/>
                        </a:lnTo>
                        <a:lnTo>
                          <a:pt x="1" y="8976"/>
                        </a:lnTo>
                        <a:lnTo>
                          <a:pt x="946" y="9684"/>
                        </a:lnTo>
                        <a:lnTo>
                          <a:pt x="3827" y="5102"/>
                        </a:lnTo>
                        <a:lnTo>
                          <a:pt x="6189" y="7842"/>
                        </a:lnTo>
                        <a:lnTo>
                          <a:pt x="9165" y="2976"/>
                        </a:lnTo>
                        <a:lnTo>
                          <a:pt x="11480" y="6472"/>
                        </a:lnTo>
                        <a:lnTo>
                          <a:pt x="15117" y="709"/>
                        </a:lnTo>
                        <a:lnTo>
                          <a:pt x="14173" y="0"/>
                        </a:lnTo>
                        <a:close/>
                        <a:moveTo>
                          <a:pt x="10205" y="8881"/>
                        </a:moveTo>
                        <a:lnTo>
                          <a:pt x="10630" y="8928"/>
                        </a:lnTo>
                        <a:lnTo>
                          <a:pt x="11008" y="9023"/>
                        </a:lnTo>
                        <a:lnTo>
                          <a:pt x="11386" y="9212"/>
                        </a:lnTo>
                        <a:lnTo>
                          <a:pt x="11716" y="9495"/>
                        </a:lnTo>
                        <a:lnTo>
                          <a:pt x="12000" y="9826"/>
                        </a:lnTo>
                        <a:lnTo>
                          <a:pt x="12189" y="10204"/>
                        </a:lnTo>
                        <a:lnTo>
                          <a:pt x="12283" y="10582"/>
                        </a:lnTo>
                        <a:lnTo>
                          <a:pt x="12330" y="11007"/>
                        </a:lnTo>
                        <a:lnTo>
                          <a:pt x="12283" y="11432"/>
                        </a:lnTo>
                        <a:lnTo>
                          <a:pt x="12189" y="11857"/>
                        </a:lnTo>
                        <a:lnTo>
                          <a:pt x="12000" y="12235"/>
                        </a:lnTo>
                        <a:lnTo>
                          <a:pt x="11716" y="12519"/>
                        </a:lnTo>
                        <a:lnTo>
                          <a:pt x="11386" y="12802"/>
                        </a:lnTo>
                        <a:lnTo>
                          <a:pt x="11008" y="12991"/>
                        </a:lnTo>
                        <a:lnTo>
                          <a:pt x="10630" y="13133"/>
                        </a:lnTo>
                        <a:lnTo>
                          <a:pt x="10205" y="13180"/>
                        </a:lnTo>
                        <a:lnTo>
                          <a:pt x="9779" y="13133"/>
                        </a:lnTo>
                        <a:lnTo>
                          <a:pt x="9354" y="12991"/>
                        </a:lnTo>
                        <a:lnTo>
                          <a:pt x="9024" y="12802"/>
                        </a:lnTo>
                        <a:lnTo>
                          <a:pt x="8693" y="12519"/>
                        </a:lnTo>
                        <a:lnTo>
                          <a:pt x="8409" y="12235"/>
                        </a:lnTo>
                        <a:lnTo>
                          <a:pt x="8220" y="11857"/>
                        </a:lnTo>
                        <a:lnTo>
                          <a:pt x="8079" y="11432"/>
                        </a:lnTo>
                        <a:lnTo>
                          <a:pt x="8079" y="11007"/>
                        </a:lnTo>
                        <a:lnTo>
                          <a:pt x="8079" y="10582"/>
                        </a:lnTo>
                        <a:lnTo>
                          <a:pt x="8220" y="10204"/>
                        </a:lnTo>
                        <a:lnTo>
                          <a:pt x="8409" y="9826"/>
                        </a:lnTo>
                        <a:lnTo>
                          <a:pt x="8693" y="9495"/>
                        </a:lnTo>
                        <a:lnTo>
                          <a:pt x="9024" y="9212"/>
                        </a:lnTo>
                        <a:lnTo>
                          <a:pt x="9354" y="9023"/>
                        </a:lnTo>
                        <a:lnTo>
                          <a:pt x="9779" y="8928"/>
                        </a:lnTo>
                        <a:lnTo>
                          <a:pt x="10205" y="8881"/>
                        </a:lnTo>
                        <a:close/>
                        <a:moveTo>
                          <a:pt x="9874" y="7700"/>
                        </a:moveTo>
                        <a:lnTo>
                          <a:pt x="9543" y="7747"/>
                        </a:lnTo>
                        <a:lnTo>
                          <a:pt x="9213" y="7842"/>
                        </a:lnTo>
                        <a:lnTo>
                          <a:pt x="8929" y="7936"/>
                        </a:lnTo>
                        <a:lnTo>
                          <a:pt x="8598" y="8078"/>
                        </a:lnTo>
                        <a:lnTo>
                          <a:pt x="8362" y="8220"/>
                        </a:lnTo>
                        <a:lnTo>
                          <a:pt x="8079" y="8456"/>
                        </a:lnTo>
                        <a:lnTo>
                          <a:pt x="7843" y="8645"/>
                        </a:lnTo>
                        <a:lnTo>
                          <a:pt x="7606" y="8928"/>
                        </a:lnTo>
                        <a:lnTo>
                          <a:pt x="7417" y="9165"/>
                        </a:lnTo>
                        <a:lnTo>
                          <a:pt x="7228" y="9448"/>
                        </a:lnTo>
                        <a:lnTo>
                          <a:pt x="7087" y="9731"/>
                        </a:lnTo>
                        <a:lnTo>
                          <a:pt x="6992" y="10062"/>
                        </a:lnTo>
                        <a:lnTo>
                          <a:pt x="6945" y="10346"/>
                        </a:lnTo>
                        <a:lnTo>
                          <a:pt x="6898" y="10676"/>
                        </a:lnTo>
                        <a:lnTo>
                          <a:pt x="6851" y="11007"/>
                        </a:lnTo>
                        <a:lnTo>
                          <a:pt x="6898" y="11385"/>
                        </a:lnTo>
                        <a:lnTo>
                          <a:pt x="6945" y="11715"/>
                        </a:lnTo>
                        <a:lnTo>
                          <a:pt x="6992" y="11999"/>
                        </a:lnTo>
                        <a:lnTo>
                          <a:pt x="7087" y="12330"/>
                        </a:lnTo>
                        <a:lnTo>
                          <a:pt x="7228" y="12613"/>
                        </a:lnTo>
                        <a:lnTo>
                          <a:pt x="7417" y="12896"/>
                        </a:lnTo>
                        <a:lnTo>
                          <a:pt x="7606" y="13133"/>
                        </a:lnTo>
                        <a:lnTo>
                          <a:pt x="7843" y="13369"/>
                        </a:lnTo>
                        <a:lnTo>
                          <a:pt x="8079" y="13605"/>
                        </a:lnTo>
                        <a:lnTo>
                          <a:pt x="8362" y="13794"/>
                        </a:lnTo>
                        <a:lnTo>
                          <a:pt x="8646" y="13983"/>
                        </a:lnTo>
                        <a:lnTo>
                          <a:pt x="8929" y="14125"/>
                        </a:lnTo>
                        <a:lnTo>
                          <a:pt x="9213" y="14219"/>
                        </a:lnTo>
                        <a:lnTo>
                          <a:pt x="9543" y="14314"/>
                        </a:lnTo>
                        <a:lnTo>
                          <a:pt x="9874" y="14361"/>
                        </a:lnTo>
                        <a:lnTo>
                          <a:pt x="10205" y="14361"/>
                        </a:lnTo>
                        <a:lnTo>
                          <a:pt x="10724" y="14314"/>
                        </a:lnTo>
                        <a:lnTo>
                          <a:pt x="11197" y="14219"/>
                        </a:lnTo>
                        <a:lnTo>
                          <a:pt x="11669" y="14030"/>
                        </a:lnTo>
                        <a:lnTo>
                          <a:pt x="12094" y="13747"/>
                        </a:lnTo>
                        <a:lnTo>
                          <a:pt x="14267" y="15967"/>
                        </a:lnTo>
                        <a:lnTo>
                          <a:pt x="15117" y="15117"/>
                        </a:lnTo>
                        <a:lnTo>
                          <a:pt x="12944" y="12944"/>
                        </a:lnTo>
                        <a:lnTo>
                          <a:pt x="13181" y="12519"/>
                        </a:lnTo>
                        <a:lnTo>
                          <a:pt x="13370" y="12046"/>
                        </a:lnTo>
                        <a:lnTo>
                          <a:pt x="13511" y="11527"/>
                        </a:lnTo>
                        <a:lnTo>
                          <a:pt x="13511" y="11007"/>
                        </a:lnTo>
                        <a:lnTo>
                          <a:pt x="13511" y="10676"/>
                        </a:lnTo>
                        <a:lnTo>
                          <a:pt x="13464" y="10346"/>
                        </a:lnTo>
                        <a:lnTo>
                          <a:pt x="13417" y="10062"/>
                        </a:lnTo>
                        <a:lnTo>
                          <a:pt x="13275" y="9731"/>
                        </a:lnTo>
                        <a:lnTo>
                          <a:pt x="13133" y="9448"/>
                        </a:lnTo>
                        <a:lnTo>
                          <a:pt x="12992" y="9165"/>
                        </a:lnTo>
                        <a:lnTo>
                          <a:pt x="12803" y="8928"/>
                        </a:lnTo>
                        <a:lnTo>
                          <a:pt x="12566" y="8645"/>
                        </a:lnTo>
                        <a:lnTo>
                          <a:pt x="12330" y="8409"/>
                        </a:lnTo>
                        <a:lnTo>
                          <a:pt x="12047" y="8220"/>
                        </a:lnTo>
                        <a:lnTo>
                          <a:pt x="11763" y="8078"/>
                        </a:lnTo>
                        <a:lnTo>
                          <a:pt x="11480" y="7936"/>
                        </a:lnTo>
                        <a:lnTo>
                          <a:pt x="11197" y="7842"/>
                        </a:lnTo>
                        <a:lnTo>
                          <a:pt x="10866" y="7747"/>
                        </a:lnTo>
                        <a:lnTo>
                          <a:pt x="10535" y="77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75" name="Google Shape;975;p97"/>
              <p:cNvGrpSpPr/>
              <p:nvPr/>
            </p:nvGrpSpPr>
            <p:grpSpPr>
              <a:xfrm>
                <a:off x="6698875" y="1649100"/>
                <a:ext cx="1728300" cy="492600"/>
                <a:chOff x="6698875" y="1649100"/>
                <a:chExt cx="1728300" cy="492600"/>
              </a:xfrm>
            </p:grpSpPr>
            <p:sp>
              <p:nvSpPr>
                <p:cNvPr id="976" name="Google Shape;976;p97"/>
                <p:cNvSpPr txBox="1"/>
                <p:nvPr/>
              </p:nvSpPr>
              <p:spPr>
                <a:xfrm>
                  <a:off x="7103875" y="1649100"/>
                  <a:ext cx="13233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Payment method was equally distributed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across categories, each taking 33% of the total sales.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77" name="Google Shape;977;p97"/>
                <p:cNvGrpSpPr/>
                <p:nvPr/>
              </p:nvGrpSpPr>
              <p:grpSpPr>
                <a:xfrm>
                  <a:off x="6698875" y="1690800"/>
                  <a:ext cx="308100" cy="308100"/>
                  <a:chOff x="6698875" y="1690800"/>
                  <a:chExt cx="308100" cy="308100"/>
                </a:xfrm>
              </p:grpSpPr>
              <p:sp>
                <p:nvSpPr>
                  <p:cNvPr id="978" name="Google Shape;978;p97"/>
                  <p:cNvSpPr/>
                  <p:nvPr/>
                </p:nvSpPr>
                <p:spPr>
                  <a:xfrm>
                    <a:off x="6698875" y="1690800"/>
                    <a:ext cx="308100" cy="3081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smartphone icon" id="979" name="Google Shape;979;p97"/>
                  <p:cNvSpPr/>
                  <p:nvPr/>
                </p:nvSpPr>
                <p:spPr>
                  <a:xfrm>
                    <a:off x="6798723" y="1749192"/>
                    <a:ext cx="108437" cy="175268"/>
                  </a:xfrm>
                  <a:custGeom>
                    <a:rect b="b" l="l" r="r" t="t"/>
                    <a:pathLst>
                      <a:path extrusionOk="0" h="16724" w="10347">
                        <a:moveTo>
                          <a:pt x="8929" y="1182"/>
                        </a:moveTo>
                        <a:lnTo>
                          <a:pt x="9023" y="1229"/>
                        </a:lnTo>
                        <a:lnTo>
                          <a:pt x="9118" y="1276"/>
                        </a:lnTo>
                        <a:lnTo>
                          <a:pt x="9165" y="1371"/>
                        </a:lnTo>
                        <a:lnTo>
                          <a:pt x="9165" y="1418"/>
                        </a:lnTo>
                        <a:lnTo>
                          <a:pt x="9165" y="2174"/>
                        </a:lnTo>
                        <a:lnTo>
                          <a:pt x="1182" y="2174"/>
                        </a:lnTo>
                        <a:lnTo>
                          <a:pt x="1182" y="1418"/>
                        </a:lnTo>
                        <a:lnTo>
                          <a:pt x="1229" y="1371"/>
                        </a:lnTo>
                        <a:lnTo>
                          <a:pt x="1276" y="1276"/>
                        </a:lnTo>
                        <a:lnTo>
                          <a:pt x="1371" y="1229"/>
                        </a:lnTo>
                        <a:lnTo>
                          <a:pt x="1465" y="1182"/>
                        </a:lnTo>
                        <a:close/>
                        <a:moveTo>
                          <a:pt x="9165" y="3402"/>
                        </a:moveTo>
                        <a:lnTo>
                          <a:pt x="9165" y="13370"/>
                        </a:lnTo>
                        <a:lnTo>
                          <a:pt x="1182" y="13370"/>
                        </a:lnTo>
                        <a:lnTo>
                          <a:pt x="1182" y="3402"/>
                        </a:lnTo>
                        <a:close/>
                        <a:moveTo>
                          <a:pt x="9165" y="14551"/>
                        </a:moveTo>
                        <a:lnTo>
                          <a:pt x="9165" y="15306"/>
                        </a:lnTo>
                        <a:lnTo>
                          <a:pt x="9165" y="15401"/>
                        </a:lnTo>
                        <a:lnTo>
                          <a:pt x="9118" y="15448"/>
                        </a:lnTo>
                        <a:lnTo>
                          <a:pt x="9023" y="15543"/>
                        </a:lnTo>
                        <a:lnTo>
                          <a:pt x="1371" y="15543"/>
                        </a:lnTo>
                        <a:lnTo>
                          <a:pt x="1276" y="15448"/>
                        </a:lnTo>
                        <a:lnTo>
                          <a:pt x="1229" y="15401"/>
                        </a:lnTo>
                        <a:lnTo>
                          <a:pt x="1182" y="15306"/>
                        </a:lnTo>
                        <a:lnTo>
                          <a:pt x="1182" y="14551"/>
                        </a:lnTo>
                        <a:close/>
                        <a:moveTo>
                          <a:pt x="1134" y="1"/>
                        </a:moveTo>
                        <a:lnTo>
                          <a:pt x="898" y="95"/>
                        </a:lnTo>
                        <a:lnTo>
                          <a:pt x="662" y="237"/>
                        </a:lnTo>
                        <a:lnTo>
                          <a:pt x="426" y="426"/>
                        </a:lnTo>
                        <a:lnTo>
                          <a:pt x="237" y="615"/>
                        </a:lnTo>
                        <a:lnTo>
                          <a:pt x="95" y="898"/>
                        </a:lnTo>
                        <a:lnTo>
                          <a:pt x="48" y="1135"/>
                        </a:lnTo>
                        <a:lnTo>
                          <a:pt x="1" y="1418"/>
                        </a:lnTo>
                        <a:lnTo>
                          <a:pt x="1" y="15306"/>
                        </a:lnTo>
                        <a:lnTo>
                          <a:pt x="48" y="15590"/>
                        </a:lnTo>
                        <a:lnTo>
                          <a:pt x="95" y="15873"/>
                        </a:lnTo>
                        <a:lnTo>
                          <a:pt x="237" y="16109"/>
                        </a:lnTo>
                        <a:lnTo>
                          <a:pt x="426" y="16298"/>
                        </a:lnTo>
                        <a:lnTo>
                          <a:pt x="662" y="16487"/>
                        </a:lnTo>
                        <a:lnTo>
                          <a:pt x="898" y="16629"/>
                        </a:lnTo>
                        <a:lnTo>
                          <a:pt x="1134" y="16724"/>
                        </a:lnTo>
                        <a:lnTo>
                          <a:pt x="9212" y="16724"/>
                        </a:lnTo>
                        <a:lnTo>
                          <a:pt x="9496" y="16629"/>
                        </a:lnTo>
                        <a:lnTo>
                          <a:pt x="9732" y="16487"/>
                        </a:lnTo>
                        <a:lnTo>
                          <a:pt x="9968" y="16298"/>
                        </a:lnTo>
                        <a:lnTo>
                          <a:pt x="10110" y="16109"/>
                        </a:lnTo>
                        <a:lnTo>
                          <a:pt x="10252" y="15873"/>
                        </a:lnTo>
                        <a:lnTo>
                          <a:pt x="10346" y="15590"/>
                        </a:lnTo>
                        <a:lnTo>
                          <a:pt x="10346" y="15306"/>
                        </a:lnTo>
                        <a:lnTo>
                          <a:pt x="10346" y="1418"/>
                        </a:lnTo>
                        <a:lnTo>
                          <a:pt x="10346" y="1135"/>
                        </a:lnTo>
                        <a:lnTo>
                          <a:pt x="10252" y="898"/>
                        </a:lnTo>
                        <a:lnTo>
                          <a:pt x="10110" y="615"/>
                        </a:lnTo>
                        <a:lnTo>
                          <a:pt x="9968" y="426"/>
                        </a:lnTo>
                        <a:lnTo>
                          <a:pt x="9732" y="237"/>
                        </a:lnTo>
                        <a:lnTo>
                          <a:pt x="9496" y="95"/>
                        </a:lnTo>
                        <a:lnTo>
                          <a:pt x="921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sp>
            <p:nvSpPr>
              <p:cNvPr id="980" name="Google Shape;980;p97"/>
              <p:cNvSpPr txBox="1"/>
              <p:nvPr/>
            </p:nvSpPr>
            <p:spPr>
              <a:xfrm>
                <a:off x="7103875" y="1998900"/>
                <a:ext cx="1323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981" name="Google Shape;981;p97"/>
          <p:cNvGrpSpPr/>
          <p:nvPr/>
        </p:nvGrpSpPr>
        <p:grpSpPr>
          <a:xfrm>
            <a:off x="6606006" y="2876790"/>
            <a:ext cx="2004600" cy="1797760"/>
            <a:chOff x="6606006" y="2876790"/>
            <a:chExt cx="2004600" cy="1797760"/>
          </a:xfrm>
        </p:grpSpPr>
        <p:sp>
          <p:nvSpPr>
            <p:cNvPr id="982" name="Google Shape;982;p97"/>
            <p:cNvSpPr/>
            <p:nvPr/>
          </p:nvSpPr>
          <p:spPr>
            <a:xfrm>
              <a:off x="6606006" y="4324150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Potential Gain in Revenue</a:t>
              </a:r>
              <a:endPara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83" name="Google Shape;983;p97"/>
            <p:cNvGrpSpPr/>
            <p:nvPr/>
          </p:nvGrpSpPr>
          <p:grpSpPr>
            <a:xfrm>
              <a:off x="6705375" y="2876790"/>
              <a:ext cx="1746100" cy="1353085"/>
              <a:chOff x="6705375" y="2876790"/>
              <a:chExt cx="1746100" cy="1353085"/>
            </a:xfrm>
          </p:grpSpPr>
          <p:grpSp>
            <p:nvGrpSpPr>
              <p:cNvPr id="984" name="Google Shape;984;p97"/>
              <p:cNvGrpSpPr/>
              <p:nvPr/>
            </p:nvGrpSpPr>
            <p:grpSpPr>
              <a:xfrm>
                <a:off x="6705375" y="2876790"/>
                <a:ext cx="1746100" cy="400210"/>
                <a:chOff x="6705375" y="2876790"/>
                <a:chExt cx="1746100" cy="400210"/>
              </a:xfrm>
            </p:grpSpPr>
            <p:sp>
              <p:nvSpPr>
                <p:cNvPr id="985" name="Google Shape;985;p97"/>
                <p:cNvSpPr txBox="1"/>
                <p:nvPr/>
              </p:nvSpPr>
              <p:spPr>
                <a:xfrm>
                  <a:off x="7103875" y="2907700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39/84 months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in the year’s revenue were less than the median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86" name="Google Shape;986;p97"/>
                <p:cNvGrpSpPr/>
                <p:nvPr/>
              </p:nvGrpSpPr>
              <p:grpSpPr>
                <a:xfrm>
                  <a:off x="6705375" y="2876790"/>
                  <a:ext cx="308100" cy="308100"/>
                  <a:chOff x="6705375" y="2876790"/>
                  <a:chExt cx="308100" cy="308100"/>
                </a:xfrm>
              </p:grpSpPr>
              <p:sp>
                <p:nvSpPr>
                  <p:cNvPr id="987" name="Google Shape;987;p97"/>
                  <p:cNvSpPr/>
                  <p:nvPr/>
                </p:nvSpPr>
                <p:spPr>
                  <a:xfrm>
                    <a:off x="6705375" y="2876790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of a house and a plus sign. " id="988" name="Google Shape;988;p97"/>
                  <p:cNvSpPr/>
                  <p:nvPr/>
                </p:nvSpPr>
                <p:spPr>
                  <a:xfrm>
                    <a:off x="6773101" y="2955950"/>
                    <a:ext cx="172657" cy="149792"/>
                  </a:xfrm>
                  <a:custGeom>
                    <a:rect b="b" l="l" r="r" t="t"/>
                    <a:pathLst>
                      <a:path extrusionOk="0" h="14550" w="16771">
                        <a:moveTo>
                          <a:pt x="851" y="0"/>
                        </a:moveTo>
                        <a:lnTo>
                          <a:pt x="851" y="1228"/>
                        </a:lnTo>
                        <a:lnTo>
                          <a:pt x="12330" y="1228"/>
                        </a:lnTo>
                        <a:lnTo>
                          <a:pt x="12330" y="0"/>
                        </a:lnTo>
                        <a:close/>
                        <a:moveTo>
                          <a:pt x="11338" y="3590"/>
                        </a:moveTo>
                        <a:lnTo>
                          <a:pt x="11952" y="6377"/>
                        </a:lnTo>
                        <a:lnTo>
                          <a:pt x="1229" y="6377"/>
                        </a:lnTo>
                        <a:lnTo>
                          <a:pt x="1843" y="3590"/>
                        </a:lnTo>
                        <a:close/>
                        <a:moveTo>
                          <a:pt x="6473" y="7606"/>
                        </a:moveTo>
                        <a:lnTo>
                          <a:pt x="6473" y="11196"/>
                        </a:lnTo>
                        <a:lnTo>
                          <a:pt x="2079" y="11196"/>
                        </a:lnTo>
                        <a:lnTo>
                          <a:pt x="2079" y="7606"/>
                        </a:lnTo>
                        <a:close/>
                        <a:moveTo>
                          <a:pt x="851" y="2409"/>
                        </a:moveTo>
                        <a:lnTo>
                          <a:pt x="1" y="6377"/>
                        </a:lnTo>
                        <a:lnTo>
                          <a:pt x="1" y="7606"/>
                        </a:lnTo>
                        <a:lnTo>
                          <a:pt x="898" y="7606"/>
                        </a:lnTo>
                        <a:lnTo>
                          <a:pt x="898" y="12377"/>
                        </a:lnTo>
                        <a:lnTo>
                          <a:pt x="7654" y="12377"/>
                        </a:lnTo>
                        <a:lnTo>
                          <a:pt x="7654" y="7606"/>
                        </a:lnTo>
                        <a:lnTo>
                          <a:pt x="11102" y="7606"/>
                        </a:lnTo>
                        <a:lnTo>
                          <a:pt x="11102" y="10062"/>
                        </a:lnTo>
                        <a:lnTo>
                          <a:pt x="12283" y="10062"/>
                        </a:lnTo>
                        <a:lnTo>
                          <a:pt x="12283" y="7606"/>
                        </a:lnTo>
                        <a:lnTo>
                          <a:pt x="13181" y="7606"/>
                        </a:lnTo>
                        <a:lnTo>
                          <a:pt x="13181" y="6377"/>
                        </a:lnTo>
                        <a:lnTo>
                          <a:pt x="12330" y="2409"/>
                        </a:lnTo>
                        <a:close/>
                        <a:moveTo>
                          <a:pt x="13181" y="8598"/>
                        </a:moveTo>
                        <a:lnTo>
                          <a:pt x="13181" y="10960"/>
                        </a:lnTo>
                        <a:lnTo>
                          <a:pt x="10771" y="10960"/>
                        </a:lnTo>
                        <a:lnTo>
                          <a:pt x="10771" y="12188"/>
                        </a:lnTo>
                        <a:lnTo>
                          <a:pt x="13181" y="12188"/>
                        </a:lnTo>
                        <a:lnTo>
                          <a:pt x="13181" y="14550"/>
                        </a:lnTo>
                        <a:lnTo>
                          <a:pt x="14362" y="14550"/>
                        </a:lnTo>
                        <a:lnTo>
                          <a:pt x="14362" y="12188"/>
                        </a:lnTo>
                        <a:lnTo>
                          <a:pt x="16771" y="12188"/>
                        </a:lnTo>
                        <a:lnTo>
                          <a:pt x="16771" y="10960"/>
                        </a:lnTo>
                        <a:lnTo>
                          <a:pt x="14362" y="10960"/>
                        </a:lnTo>
                        <a:lnTo>
                          <a:pt x="14362" y="859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89" name="Google Shape;989;p97"/>
              <p:cNvGrpSpPr/>
              <p:nvPr/>
            </p:nvGrpSpPr>
            <p:grpSpPr>
              <a:xfrm>
                <a:off x="6705375" y="3335190"/>
                <a:ext cx="1746100" cy="400210"/>
                <a:chOff x="6705375" y="3335190"/>
                <a:chExt cx="1746100" cy="400210"/>
              </a:xfrm>
            </p:grpSpPr>
            <p:sp>
              <p:nvSpPr>
                <p:cNvPr id="990" name="Google Shape;990;p97"/>
                <p:cNvSpPr txBox="1"/>
                <p:nvPr/>
              </p:nvSpPr>
              <p:spPr>
                <a:xfrm>
                  <a:off x="7103875" y="3366100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Cookie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3rd most sold item, but made the least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91" name="Google Shape;991;p97"/>
                <p:cNvGrpSpPr/>
                <p:nvPr/>
              </p:nvGrpSpPr>
              <p:grpSpPr>
                <a:xfrm>
                  <a:off x="6705375" y="3335190"/>
                  <a:ext cx="308100" cy="308100"/>
                  <a:chOff x="6705375" y="3335190"/>
                  <a:chExt cx="308100" cy="308100"/>
                </a:xfrm>
              </p:grpSpPr>
              <p:sp>
                <p:nvSpPr>
                  <p:cNvPr id="992" name="Google Shape;992;p97"/>
                  <p:cNvSpPr/>
                  <p:nvPr/>
                </p:nvSpPr>
                <p:spPr>
                  <a:xfrm>
                    <a:off x="6705375" y="3335190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 cursor clicking on a hotspot. " id="993" name="Google Shape;993;p97"/>
                  <p:cNvSpPr/>
                  <p:nvPr/>
                </p:nvSpPr>
                <p:spPr>
                  <a:xfrm>
                    <a:off x="6775287" y="3405110"/>
                    <a:ext cx="168282" cy="168272"/>
                  </a:xfrm>
                  <a:custGeom>
                    <a:rect b="b" l="l" r="r" t="t"/>
                    <a:pathLst>
                      <a:path extrusionOk="0" h="16345" w="16346">
                        <a:moveTo>
                          <a:pt x="7512" y="3212"/>
                        </a:moveTo>
                        <a:lnTo>
                          <a:pt x="7039" y="3307"/>
                        </a:lnTo>
                        <a:lnTo>
                          <a:pt x="6567" y="3401"/>
                        </a:lnTo>
                        <a:lnTo>
                          <a:pt x="6142" y="3543"/>
                        </a:lnTo>
                        <a:lnTo>
                          <a:pt x="5716" y="3732"/>
                        </a:lnTo>
                        <a:lnTo>
                          <a:pt x="5339" y="3968"/>
                        </a:lnTo>
                        <a:lnTo>
                          <a:pt x="4961" y="4252"/>
                        </a:lnTo>
                        <a:lnTo>
                          <a:pt x="4630" y="4582"/>
                        </a:lnTo>
                        <a:lnTo>
                          <a:pt x="4299" y="4960"/>
                        </a:lnTo>
                        <a:lnTo>
                          <a:pt x="4016" y="5338"/>
                        </a:lnTo>
                        <a:lnTo>
                          <a:pt x="3780" y="5716"/>
                        </a:lnTo>
                        <a:lnTo>
                          <a:pt x="3543" y="6141"/>
                        </a:lnTo>
                        <a:lnTo>
                          <a:pt x="3402" y="6566"/>
                        </a:lnTo>
                        <a:lnTo>
                          <a:pt x="3307" y="7039"/>
                        </a:lnTo>
                        <a:lnTo>
                          <a:pt x="3213" y="7511"/>
                        </a:lnTo>
                        <a:lnTo>
                          <a:pt x="3213" y="7983"/>
                        </a:lnTo>
                        <a:lnTo>
                          <a:pt x="3213" y="8456"/>
                        </a:lnTo>
                        <a:lnTo>
                          <a:pt x="3307" y="8928"/>
                        </a:lnTo>
                        <a:lnTo>
                          <a:pt x="3402" y="9353"/>
                        </a:lnTo>
                        <a:lnTo>
                          <a:pt x="3543" y="9779"/>
                        </a:lnTo>
                        <a:lnTo>
                          <a:pt x="3732" y="10204"/>
                        </a:lnTo>
                        <a:lnTo>
                          <a:pt x="3969" y="10582"/>
                        </a:lnTo>
                        <a:lnTo>
                          <a:pt x="4205" y="10959"/>
                        </a:lnTo>
                        <a:lnTo>
                          <a:pt x="4535" y="11290"/>
                        </a:lnTo>
                        <a:lnTo>
                          <a:pt x="4866" y="11621"/>
                        </a:lnTo>
                        <a:lnTo>
                          <a:pt x="5244" y="11904"/>
                        </a:lnTo>
                        <a:lnTo>
                          <a:pt x="5575" y="12140"/>
                        </a:lnTo>
                        <a:lnTo>
                          <a:pt x="6000" y="12329"/>
                        </a:lnTo>
                        <a:lnTo>
                          <a:pt x="6425" y="12518"/>
                        </a:lnTo>
                        <a:lnTo>
                          <a:pt x="6850" y="12660"/>
                        </a:lnTo>
                        <a:lnTo>
                          <a:pt x="7275" y="12707"/>
                        </a:lnTo>
                        <a:lnTo>
                          <a:pt x="7748" y="12755"/>
                        </a:lnTo>
                        <a:lnTo>
                          <a:pt x="7275" y="11101"/>
                        </a:lnTo>
                        <a:lnTo>
                          <a:pt x="6756" y="10912"/>
                        </a:lnTo>
                        <a:lnTo>
                          <a:pt x="6283" y="10676"/>
                        </a:lnTo>
                        <a:lnTo>
                          <a:pt x="5858" y="10393"/>
                        </a:lnTo>
                        <a:lnTo>
                          <a:pt x="5480" y="9967"/>
                        </a:lnTo>
                        <a:lnTo>
                          <a:pt x="5197" y="9542"/>
                        </a:lnTo>
                        <a:lnTo>
                          <a:pt x="4961" y="9070"/>
                        </a:lnTo>
                        <a:lnTo>
                          <a:pt x="4866" y="8550"/>
                        </a:lnTo>
                        <a:lnTo>
                          <a:pt x="4819" y="7983"/>
                        </a:lnTo>
                        <a:lnTo>
                          <a:pt x="4819" y="7653"/>
                        </a:lnTo>
                        <a:lnTo>
                          <a:pt x="4866" y="7369"/>
                        </a:lnTo>
                        <a:lnTo>
                          <a:pt x="4961" y="7039"/>
                        </a:lnTo>
                        <a:lnTo>
                          <a:pt x="5055" y="6755"/>
                        </a:lnTo>
                        <a:lnTo>
                          <a:pt x="5150" y="6472"/>
                        </a:lnTo>
                        <a:lnTo>
                          <a:pt x="5339" y="6236"/>
                        </a:lnTo>
                        <a:lnTo>
                          <a:pt x="5527" y="5952"/>
                        </a:lnTo>
                        <a:lnTo>
                          <a:pt x="5764" y="5716"/>
                        </a:lnTo>
                        <a:lnTo>
                          <a:pt x="6000" y="5527"/>
                        </a:lnTo>
                        <a:lnTo>
                          <a:pt x="6236" y="5338"/>
                        </a:lnTo>
                        <a:lnTo>
                          <a:pt x="6519" y="5149"/>
                        </a:lnTo>
                        <a:lnTo>
                          <a:pt x="6756" y="5007"/>
                        </a:lnTo>
                        <a:lnTo>
                          <a:pt x="7039" y="4913"/>
                        </a:lnTo>
                        <a:lnTo>
                          <a:pt x="7370" y="4866"/>
                        </a:lnTo>
                        <a:lnTo>
                          <a:pt x="7653" y="4818"/>
                        </a:lnTo>
                        <a:lnTo>
                          <a:pt x="8551" y="4818"/>
                        </a:lnTo>
                        <a:lnTo>
                          <a:pt x="9070" y="4960"/>
                        </a:lnTo>
                        <a:lnTo>
                          <a:pt x="9543" y="5196"/>
                        </a:lnTo>
                        <a:lnTo>
                          <a:pt x="9968" y="5480"/>
                        </a:lnTo>
                        <a:lnTo>
                          <a:pt x="10393" y="5858"/>
                        </a:lnTo>
                        <a:lnTo>
                          <a:pt x="10677" y="6283"/>
                        </a:lnTo>
                        <a:lnTo>
                          <a:pt x="10960" y="6755"/>
                        </a:lnTo>
                        <a:lnTo>
                          <a:pt x="11102" y="7228"/>
                        </a:lnTo>
                        <a:lnTo>
                          <a:pt x="12802" y="7747"/>
                        </a:lnTo>
                        <a:lnTo>
                          <a:pt x="12755" y="7275"/>
                        </a:lnTo>
                        <a:lnTo>
                          <a:pt x="12661" y="6850"/>
                        </a:lnTo>
                        <a:lnTo>
                          <a:pt x="12519" y="6377"/>
                        </a:lnTo>
                        <a:lnTo>
                          <a:pt x="12377" y="5999"/>
                        </a:lnTo>
                        <a:lnTo>
                          <a:pt x="12141" y="5574"/>
                        </a:lnTo>
                        <a:lnTo>
                          <a:pt x="11905" y="5196"/>
                        </a:lnTo>
                        <a:lnTo>
                          <a:pt x="11621" y="4866"/>
                        </a:lnTo>
                        <a:lnTo>
                          <a:pt x="11291" y="4535"/>
                        </a:lnTo>
                        <a:lnTo>
                          <a:pt x="10960" y="4204"/>
                        </a:lnTo>
                        <a:lnTo>
                          <a:pt x="10582" y="3921"/>
                        </a:lnTo>
                        <a:lnTo>
                          <a:pt x="10204" y="3732"/>
                        </a:lnTo>
                        <a:lnTo>
                          <a:pt x="9779" y="3543"/>
                        </a:lnTo>
                        <a:lnTo>
                          <a:pt x="9354" y="3401"/>
                        </a:lnTo>
                        <a:lnTo>
                          <a:pt x="8929" y="3307"/>
                        </a:lnTo>
                        <a:lnTo>
                          <a:pt x="8456" y="3212"/>
                        </a:lnTo>
                        <a:close/>
                        <a:moveTo>
                          <a:pt x="7984" y="0"/>
                        </a:moveTo>
                        <a:lnTo>
                          <a:pt x="7181" y="47"/>
                        </a:lnTo>
                        <a:lnTo>
                          <a:pt x="6378" y="189"/>
                        </a:lnTo>
                        <a:lnTo>
                          <a:pt x="5622" y="378"/>
                        </a:lnTo>
                        <a:lnTo>
                          <a:pt x="4866" y="661"/>
                        </a:lnTo>
                        <a:lnTo>
                          <a:pt x="4205" y="992"/>
                        </a:lnTo>
                        <a:lnTo>
                          <a:pt x="3543" y="1370"/>
                        </a:lnTo>
                        <a:lnTo>
                          <a:pt x="2929" y="1842"/>
                        </a:lnTo>
                        <a:lnTo>
                          <a:pt x="2362" y="2362"/>
                        </a:lnTo>
                        <a:lnTo>
                          <a:pt x="1843" y="2929"/>
                        </a:lnTo>
                        <a:lnTo>
                          <a:pt x="1370" y="3496"/>
                        </a:lnTo>
                        <a:lnTo>
                          <a:pt x="992" y="4157"/>
                        </a:lnTo>
                        <a:lnTo>
                          <a:pt x="662" y="4866"/>
                        </a:lnTo>
                        <a:lnTo>
                          <a:pt x="378" y="5621"/>
                        </a:lnTo>
                        <a:lnTo>
                          <a:pt x="189" y="6377"/>
                        </a:lnTo>
                        <a:lnTo>
                          <a:pt x="48" y="7180"/>
                        </a:lnTo>
                        <a:lnTo>
                          <a:pt x="0" y="7983"/>
                        </a:lnTo>
                        <a:lnTo>
                          <a:pt x="48" y="8786"/>
                        </a:lnTo>
                        <a:lnTo>
                          <a:pt x="189" y="9590"/>
                        </a:lnTo>
                        <a:lnTo>
                          <a:pt x="378" y="10345"/>
                        </a:lnTo>
                        <a:lnTo>
                          <a:pt x="662" y="11101"/>
                        </a:lnTo>
                        <a:lnTo>
                          <a:pt x="992" y="11810"/>
                        </a:lnTo>
                        <a:lnTo>
                          <a:pt x="1370" y="12471"/>
                        </a:lnTo>
                        <a:lnTo>
                          <a:pt x="1843" y="13085"/>
                        </a:lnTo>
                        <a:lnTo>
                          <a:pt x="2362" y="13605"/>
                        </a:lnTo>
                        <a:lnTo>
                          <a:pt x="2929" y="14124"/>
                        </a:lnTo>
                        <a:lnTo>
                          <a:pt x="3543" y="14597"/>
                        </a:lnTo>
                        <a:lnTo>
                          <a:pt x="4205" y="14975"/>
                        </a:lnTo>
                        <a:lnTo>
                          <a:pt x="4866" y="15353"/>
                        </a:lnTo>
                        <a:lnTo>
                          <a:pt x="5622" y="15589"/>
                        </a:lnTo>
                        <a:lnTo>
                          <a:pt x="6378" y="15825"/>
                        </a:lnTo>
                        <a:lnTo>
                          <a:pt x="7181" y="15920"/>
                        </a:lnTo>
                        <a:lnTo>
                          <a:pt x="7984" y="15967"/>
                        </a:lnTo>
                        <a:lnTo>
                          <a:pt x="8362" y="15967"/>
                        </a:lnTo>
                        <a:lnTo>
                          <a:pt x="8692" y="15920"/>
                        </a:lnTo>
                        <a:lnTo>
                          <a:pt x="8220" y="14361"/>
                        </a:lnTo>
                        <a:lnTo>
                          <a:pt x="7984" y="14361"/>
                        </a:lnTo>
                        <a:lnTo>
                          <a:pt x="7323" y="14313"/>
                        </a:lnTo>
                        <a:lnTo>
                          <a:pt x="6708" y="14266"/>
                        </a:lnTo>
                        <a:lnTo>
                          <a:pt x="6094" y="14124"/>
                        </a:lnTo>
                        <a:lnTo>
                          <a:pt x="5527" y="13888"/>
                        </a:lnTo>
                        <a:lnTo>
                          <a:pt x="4961" y="13652"/>
                        </a:lnTo>
                        <a:lnTo>
                          <a:pt x="4441" y="13321"/>
                        </a:lnTo>
                        <a:lnTo>
                          <a:pt x="3969" y="12944"/>
                        </a:lnTo>
                        <a:lnTo>
                          <a:pt x="3449" y="12518"/>
                        </a:lnTo>
                        <a:lnTo>
                          <a:pt x="3024" y="12046"/>
                        </a:lnTo>
                        <a:lnTo>
                          <a:pt x="2646" y="11526"/>
                        </a:lnTo>
                        <a:lnTo>
                          <a:pt x="2362" y="11007"/>
                        </a:lnTo>
                        <a:lnTo>
                          <a:pt x="2079" y="10440"/>
                        </a:lnTo>
                        <a:lnTo>
                          <a:pt x="1890" y="9873"/>
                        </a:lnTo>
                        <a:lnTo>
                          <a:pt x="1748" y="9259"/>
                        </a:lnTo>
                        <a:lnTo>
                          <a:pt x="1654" y="8645"/>
                        </a:lnTo>
                        <a:lnTo>
                          <a:pt x="1607" y="7983"/>
                        </a:lnTo>
                        <a:lnTo>
                          <a:pt x="1654" y="7322"/>
                        </a:lnTo>
                        <a:lnTo>
                          <a:pt x="1748" y="6708"/>
                        </a:lnTo>
                        <a:lnTo>
                          <a:pt x="1890" y="6094"/>
                        </a:lnTo>
                        <a:lnTo>
                          <a:pt x="2079" y="5527"/>
                        </a:lnTo>
                        <a:lnTo>
                          <a:pt x="2362" y="4960"/>
                        </a:lnTo>
                        <a:lnTo>
                          <a:pt x="2646" y="4441"/>
                        </a:lnTo>
                        <a:lnTo>
                          <a:pt x="3024" y="3921"/>
                        </a:lnTo>
                        <a:lnTo>
                          <a:pt x="3449" y="3448"/>
                        </a:lnTo>
                        <a:lnTo>
                          <a:pt x="3969" y="3023"/>
                        </a:lnTo>
                        <a:lnTo>
                          <a:pt x="4441" y="2645"/>
                        </a:lnTo>
                        <a:lnTo>
                          <a:pt x="4961" y="2315"/>
                        </a:lnTo>
                        <a:lnTo>
                          <a:pt x="5527" y="2079"/>
                        </a:lnTo>
                        <a:lnTo>
                          <a:pt x="6094" y="1890"/>
                        </a:lnTo>
                        <a:lnTo>
                          <a:pt x="6708" y="1701"/>
                        </a:lnTo>
                        <a:lnTo>
                          <a:pt x="7323" y="1653"/>
                        </a:lnTo>
                        <a:lnTo>
                          <a:pt x="7984" y="1606"/>
                        </a:lnTo>
                        <a:lnTo>
                          <a:pt x="8645" y="1653"/>
                        </a:lnTo>
                        <a:lnTo>
                          <a:pt x="9259" y="1701"/>
                        </a:lnTo>
                        <a:lnTo>
                          <a:pt x="9873" y="1890"/>
                        </a:lnTo>
                        <a:lnTo>
                          <a:pt x="10440" y="2079"/>
                        </a:lnTo>
                        <a:lnTo>
                          <a:pt x="11007" y="2315"/>
                        </a:lnTo>
                        <a:lnTo>
                          <a:pt x="11527" y="2645"/>
                        </a:lnTo>
                        <a:lnTo>
                          <a:pt x="12046" y="3023"/>
                        </a:lnTo>
                        <a:lnTo>
                          <a:pt x="12519" y="3448"/>
                        </a:lnTo>
                        <a:lnTo>
                          <a:pt x="12944" y="3921"/>
                        </a:lnTo>
                        <a:lnTo>
                          <a:pt x="13322" y="4441"/>
                        </a:lnTo>
                        <a:lnTo>
                          <a:pt x="13653" y="4960"/>
                        </a:lnTo>
                        <a:lnTo>
                          <a:pt x="13889" y="5527"/>
                        </a:lnTo>
                        <a:lnTo>
                          <a:pt x="14125" y="6094"/>
                        </a:lnTo>
                        <a:lnTo>
                          <a:pt x="14267" y="6708"/>
                        </a:lnTo>
                        <a:lnTo>
                          <a:pt x="14361" y="7322"/>
                        </a:lnTo>
                        <a:lnTo>
                          <a:pt x="14361" y="7983"/>
                        </a:lnTo>
                        <a:lnTo>
                          <a:pt x="14361" y="8220"/>
                        </a:lnTo>
                        <a:lnTo>
                          <a:pt x="15920" y="8692"/>
                        </a:lnTo>
                        <a:lnTo>
                          <a:pt x="15967" y="8361"/>
                        </a:lnTo>
                        <a:lnTo>
                          <a:pt x="15967" y="7983"/>
                        </a:lnTo>
                        <a:lnTo>
                          <a:pt x="15920" y="7180"/>
                        </a:lnTo>
                        <a:lnTo>
                          <a:pt x="15826" y="6377"/>
                        </a:lnTo>
                        <a:lnTo>
                          <a:pt x="15637" y="5621"/>
                        </a:lnTo>
                        <a:lnTo>
                          <a:pt x="15353" y="4866"/>
                        </a:lnTo>
                        <a:lnTo>
                          <a:pt x="14975" y="4157"/>
                        </a:lnTo>
                        <a:lnTo>
                          <a:pt x="14597" y="3496"/>
                        </a:lnTo>
                        <a:lnTo>
                          <a:pt x="14125" y="2929"/>
                        </a:lnTo>
                        <a:lnTo>
                          <a:pt x="13653" y="2362"/>
                        </a:lnTo>
                        <a:lnTo>
                          <a:pt x="13086" y="1842"/>
                        </a:lnTo>
                        <a:lnTo>
                          <a:pt x="12472" y="1370"/>
                        </a:lnTo>
                        <a:lnTo>
                          <a:pt x="11810" y="992"/>
                        </a:lnTo>
                        <a:lnTo>
                          <a:pt x="11102" y="661"/>
                        </a:lnTo>
                        <a:lnTo>
                          <a:pt x="10346" y="378"/>
                        </a:lnTo>
                        <a:lnTo>
                          <a:pt x="9590" y="189"/>
                        </a:lnTo>
                        <a:lnTo>
                          <a:pt x="8787" y="47"/>
                        </a:lnTo>
                        <a:lnTo>
                          <a:pt x="7984" y="0"/>
                        </a:lnTo>
                        <a:close/>
                        <a:moveTo>
                          <a:pt x="7984" y="7983"/>
                        </a:moveTo>
                        <a:lnTo>
                          <a:pt x="10393" y="15967"/>
                        </a:lnTo>
                        <a:lnTo>
                          <a:pt x="11385" y="12944"/>
                        </a:lnTo>
                        <a:lnTo>
                          <a:pt x="14786" y="16345"/>
                        </a:lnTo>
                        <a:lnTo>
                          <a:pt x="16345" y="14786"/>
                        </a:lnTo>
                        <a:lnTo>
                          <a:pt x="12944" y="11385"/>
                        </a:lnTo>
                        <a:lnTo>
                          <a:pt x="15967" y="10393"/>
                        </a:lnTo>
                        <a:lnTo>
                          <a:pt x="7984" y="798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94" name="Google Shape;994;p97"/>
              <p:cNvGrpSpPr/>
              <p:nvPr/>
            </p:nvGrpSpPr>
            <p:grpSpPr>
              <a:xfrm>
                <a:off x="6705375" y="3829665"/>
                <a:ext cx="1746100" cy="400210"/>
                <a:chOff x="6705375" y="3829665"/>
                <a:chExt cx="1746100" cy="400210"/>
              </a:xfrm>
            </p:grpSpPr>
            <p:sp>
              <p:nvSpPr>
                <p:cNvPr id="995" name="Google Shape;995;p97"/>
                <p:cNvSpPr txBox="1"/>
                <p:nvPr/>
              </p:nvSpPr>
              <p:spPr>
                <a:xfrm>
                  <a:off x="7103875" y="3860575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Least profitable day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right after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most profitable month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96" name="Google Shape;996;p97"/>
                <p:cNvGrpSpPr/>
                <p:nvPr/>
              </p:nvGrpSpPr>
              <p:grpSpPr>
                <a:xfrm>
                  <a:off x="6705375" y="3829665"/>
                  <a:ext cx="308100" cy="308100"/>
                  <a:chOff x="6705375" y="3829665"/>
                  <a:chExt cx="308100" cy="308100"/>
                </a:xfrm>
              </p:grpSpPr>
              <p:sp>
                <p:nvSpPr>
                  <p:cNvPr id="997" name="Google Shape;997;p97"/>
                  <p:cNvSpPr/>
                  <p:nvPr/>
                </p:nvSpPr>
                <p:spPr>
                  <a:xfrm>
                    <a:off x="6705375" y="3829665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n ascending bar graph and line graph. " id="998" name="Google Shape;998;p97"/>
                  <p:cNvSpPr/>
                  <p:nvPr/>
                </p:nvSpPr>
                <p:spPr>
                  <a:xfrm>
                    <a:off x="6785490" y="3893367"/>
                    <a:ext cx="147857" cy="147846"/>
                  </a:xfrm>
                  <a:custGeom>
                    <a:rect b="b" l="l" r="r" t="t"/>
                    <a:pathLst>
                      <a:path extrusionOk="0" h="14361" w="14362">
                        <a:moveTo>
                          <a:pt x="14362" y="0"/>
                        </a:moveTo>
                        <a:lnTo>
                          <a:pt x="8787" y="5574"/>
                        </a:lnTo>
                        <a:lnTo>
                          <a:pt x="5575" y="2362"/>
                        </a:lnTo>
                        <a:lnTo>
                          <a:pt x="1" y="7984"/>
                        </a:lnTo>
                        <a:lnTo>
                          <a:pt x="1" y="10204"/>
                        </a:lnTo>
                        <a:lnTo>
                          <a:pt x="5575" y="4630"/>
                        </a:lnTo>
                        <a:lnTo>
                          <a:pt x="8787" y="7842"/>
                        </a:lnTo>
                        <a:lnTo>
                          <a:pt x="14362" y="2268"/>
                        </a:lnTo>
                        <a:lnTo>
                          <a:pt x="14362" y="0"/>
                        </a:lnTo>
                        <a:close/>
                        <a:moveTo>
                          <a:pt x="1607" y="11149"/>
                        </a:moveTo>
                        <a:lnTo>
                          <a:pt x="1" y="12755"/>
                        </a:lnTo>
                        <a:lnTo>
                          <a:pt x="1" y="14361"/>
                        </a:lnTo>
                        <a:lnTo>
                          <a:pt x="1607" y="14361"/>
                        </a:lnTo>
                        <a:lnTo>
                          <a:pt x="1607" y="11149"/>
                        </a:lnTo>
                        <a:close/>
                        <a:moveTo>
                          <a:pt x="4772" y="7984"/>
                        </a:moveTo>
                        <a:lnTo>
                          <a:pt x="3166" y="9542"/>
                        </a:lnTo>
                        <a:lnTo>
                          <a:pt x="3166" y="14361"/>
                        </a:lnTo>
                        <a:lnTo>
                          <a:pt x="4772" y="14361"/>
                        </a:lnTo>
                        <a:lnTo>
                          <a:pt x="4772" y="7984"/>
                        </a:lnTo>
                        <a:close/>
                        <a:moveTo>
                          <a:pt x="6378" y="7984"/>
                        </a:moveTo>
                        <a:lnTo>
                          <a:pt x="6378" y="14361"/>
                        </a:lnTo>
                        <a:lnTo>
                          <a:pt x="7984" y="14361"/>
                        </a:lnTo>
                        <a:lnTo>
                          <a:pt x="7984" y="9590"/>
                        </a:lnTo>
                        <a:lnTo>
                          <a:pt x="6378" y="7984"/>
                        </a:lnTo>
                        <a:close/>
                        <a:moveTo>
                          <a:pt x="11149" y="7984"/>
                        </a:moveTo>
                        <a:lnTo>
                          <a:pt x="9543" y="9590"/>
                        </a:lnTo>
                        <a:lnTo>
                          <a:pt x="9543" y="14361"/>
                        </a:lnTo>
                        <a:lnTo>
                          <a:pt x="11149" y="14361"/>
                        </a:lnTo>
                        <a:lnTo>
                          <a:pt x="11149" y="7984"/>
                        </a:lnTo>
                        <a:close/>
                        <a:moveTo>
                          <a:pt x="14362" y="4771"/>
                        </a:moveTo>
                        <a:lnTo>
                          <a:pt x="12755" y="6377"/>
                        </a:lnTo>
                        <a:lnTo>
                          <a:pt x="12755" y="14361"/>
                        </a:lnTo>
                        <a:lnTo>
                          <a:pt x="14362" y="14361"/>
                        </a:lnTo>
                        <a:lnTo>
                          <a:pt x="14362" y="47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pic>
        <p:nvPicPr>
          <p:cNvPr id="999" name="Google Shape;9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" y="3049225"/>
            <a:ext cx="2772202" cy="1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97" title="sales_by_month.png"/>
          <p:cNvPicPr preferRelativeResize="0"/>
          <p:nvPr/>
        </p:nvPicPr>
        <p:blipFill rotWithShape="1">
          <a:blip r:embed="rId4">
            <a:alphaModFix/>
          </a:blip>
          <a:srcRect b="-1842" l="2480" r="-2480" t="-30730"/>
          <a:stretch/>
        </p:blipFill>
        <p:spPr>
          <a:xfrm>
            <a:off x="96575" y="-343150"/>
            <a:ext cx="3610499" cy="33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98" title="Screenshot 2025-06-22 at 11.14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28" y="3009775"/>
            <a:ext cx="5775796" cy="20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8"/>
          <p:cNvSpPr txBox="1"/>
          <p:nvPr>
            <p:ph idx="2" type="subTitle"/>
          </p:nvPr>
        </p:nvSpPr>
        <p:spPr>
          <a:xfrm>
            <a:off x="1203223" y="386650"/>
            <a:ext cx="20643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Inventory</a:t>
            </a:r>
            <a:endParaRPr/>
          </a:p>
        </p:txBody>
      </p:sp>
      <p:sp>
        <p:nvSpPr>
          <p:cNvPr id="1007" name="Google Shape;1007;p98"/>
          <p:cNvSpPr txBox="1"/>
          <p:nvPr>
            <p:ph idx="3" type="subTitle"/>
          </p:nvPr>
        </p:nvSpPr>
        <p:spPr>
          <a:xfrm>
            <a:off x="3447004" y="493753"/>
            <a:ext cx="39576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Sandwiches and Salads are our most profitable items according to the data, we can avoid going out of stock by increasing our inventory for these items.</a:t>
            </a:r>
            <a:endParaRPr sz="1200"/>
          </a:p>
        </p:txBody>
      </p:sp>
      <p:sp>
        <p:nvSpPr>
          <p:cNvPr id="1008" name="Google Shape;1008;p98"/>
          <p:cNvSpPr txBox="1"/>
          <p:nvPr>
            <p:ph idx="4" type="subTitle"/>
          </p:nvPr>
        </p:nvSpPr>
        <p:spPr>
          <a:xfrm>
            <a:off x="1203223" y="1046608"/>
            <a:ext cx="20643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Staffing</a:t>
            </a:r>
            <a:endParaRPr/>
          </a:p>
        </p:txBody>
      </p:sp>
      <p:sp>
        <p:nvSpPr>
          <p:cNvPr id="1009" name="Google Shape;1009;p98"/>
          <p:cNvSpPr txBox="1"/>
          <p:nvPr>
            <p:ph idx="5" type="subTitle"/>
          </p:nvPr>
        </p:nvSpPr>
        <p:spPr>
          <a:xfrm>
            <a:off x="3447004" y="1153713"/>
            <a:ext cx="39576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During busier hours (Thursday and Weekends), provide more staffing to support. Could potentially lead to higher revenue.</a:t>
            </a:r>
            <a:endParaRPr sz="1200"/>
          </a:p>
        </p:txBody>
      </p:sp>
      <p:sp>
        <p:nvSpPr>
          <p:cNvPr id="1010" name="Google Shape;1010;p98"/>
          <p:cNvSpPr txBox="1"/>
          <p:nvPr>
            <p:ph idx="6" type="subTitle"/>
          </p:nvPr>
        </p:nvSpPr>
        <p:spPr>
          <a:xfrm>
            <a:off x="1203215" y="1658350"/>
            <a:ext cx="16902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with Slow Months</a:t>
            </a:r>
            <a:endParaRPr/>
          </a:p>
        </p:txBody>
      </p:sp>
      <p:sp>
        <p:nvSpPr>
          <p:cNvPr id="1011" name="Google Shape;1011;p98"/>
          <p:cNvSpPr txBox="1"/>
          <p:nvPr>
            <p:ph idx="7" type="subTitle"/>
          </p:nvPr>
        </p:nvSpPr>
        <p:spPr>
          <a:xfrm>
            <a:off x="3447007" y="1813700"/>
            <a:ext cx="41967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 slow months to experiment with discounts or new menu items. (ex. </a:t>
            </a:r>
            <a:r>
              <a:rPr lang="en" sz="1200"/>
              <a:t>b</a:t>
            </a:r>
            <a:r>
              <a:rPr lang="en" sz="1200"/>
              <a:t>undling cookies to improve sales for cookies during February)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8"/>
          <p:cNvSpPr txBox="1"/>
          <p:nvPr>
            <p:ph idx="8" type="subTitle"/>
          </p:nvPr>
        </p:nvSpPr>
        <p:spPr>
          <a:xfrm>
            <a:off x="1168736" y="2300250"/>
            <a:ext cx="1759200" cy="62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Data Collection</a:t>
            </a:r>
            <a:endParaRPr/>
          </a:p>
        </p:txBody>
      </p:sp>
      <p:sp>
        <p:nvSpPr>
          <p:cNvPr id="1013" name="Google Shape;1013;p98"/>
          <p:cNvSpPr txBox="1"/>
          <p:nvPr>
            <p:ph idx="9" type="subTitle"/>
          </p:nvPr>
        </p:nvSpPr>
        <p:spPr>
          <a:xfrm>
            <a:off x="3447000" y="2400000"/>
            <a:ext cx="39576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could make more accurate insights if our raw data didn’t have as many unknown/error/blank values in the future.</a:t>
            </a:r>
            <a:endParaRPr sz="1200"/>
          </a:p>
        </p:txBody>
      </p:sp>
      <p:sp>
        <p:nvSpPr>
          <p:cNvPr id="1014" name="Google Shape;1014;p98"/>
          <p:cNvSpPr/>
          <p:nvPr/>
        </p:nvSpPr>
        <p:spPr>
          <a:xfrm flipH="1">
            <a:off x="228744" y="451402"/>
            <a:ext cx="752100" cy="5400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15" name="Google Shape;1015;p98"/>
          <p:cNvSpPr/>
          <p:nvPr/>
        </p:nvSpPr>
        <p:spPr>
          <a:xfrm flipH="1">
            <a:off x="228744" y="1118342"/>
            <a:ext cx="752100" cy="540000"/>
          </a:xfrm>
          <a:prstGeom prst="roundRect">
            <a:avLst>
              <a:gd fmla="val 199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2500"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16" name="Google Shape;1016;p98"/>
          <p:cNvSpPr/>
          <p:nvPr/>
        </p:nvSpPr>
        <p:spPr>
          <a:xfrm flipH="1">
            <a:off x="228600" y="1748825"/>
            <a:ext cx="801000" cy="540000"/>
          </a:xfrm>
          <a:prstGeom prst="roundRect">
            <a:avLst>
              <a:gd fmla="val 199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17" name="Google Shape;1017;p98"/>
          <p:cNvSpPr/>
          <p:nvPr/>
        </p:nvSpPr>
        <p:spPr>
          <a:xfrm flipH="1">
            <a:off x="228599" y="2379300"/>
            <a:ext cx="801000" cy="540000"/>
          </a:xfrm>
          <a:prstGeom prst="roundRect">
            <a:avLst>
              <a:gd fmla="val 199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4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18" name="Google Shape;1018;p98"/>
          <p:cNvSpPr txBox="1"/>
          <p:nvPr>
            <p:ph type="title"/>
          </p:nvPr>
        </p:nvSpPr>
        <p:spPr>
          <a:xfrm>
            <a:off x="1645500" y="57250"/>
            <a:ext cx="5759100" cy="329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do we recommend for Marcy Cafe?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9"/>
          <p:cNvSpPr txBox="1"/>
          <p:nvPr>
            <p:ph idx="7" type="subTitle"/>
          </p:nvPr>
        </p:nvSpPr>
        <p:spPr>
          <a:xfrm>
            <a:off x="228600" y="1176900"/>
            <a:ext cx="5852100" cy="336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clean dataset can unlock valuable insights and enable confident decision-making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Working with this cafe data helped us understand the full data lifecycle—from cleaning and wrangling to visualizing and interpreting results.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Python, Excel, and charts gave us the power to turn raw numbers into clear insights.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project gave me confidence that I can analyze real business problems and explain them clearly to others.</a:t>
            </a:r>
            <a:br>
              <a:rPr lang="en" sz="1500"/>
            </a:b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5" name="Google Shape;1025;p99"/>
          <p:cNvSpPr txBox="1"/>
          <p:nvPr>
            <p:ph type="title"/>
          </p:nvPr>
        </p:nvSpPr>
        <p:spPr>
          <a:xfrm>
            <a:off x="228600" y="460100"/>
            <a:ext cx="2834700" cy="480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